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4"/>
    <p:sldMasterId id="2147483672" r:id="rId5"/>
    <p:sldMasterId id="2147483656" r:id="rId6"/>
    <p:sldMasterId id="2147483680" r:id="rId7"/>
  </p:sldMasterIdLst>
  <p:notesMasterIdLst>
    <p:notesMasterId r:id="rId68"/>
  </p:notesMasterIdLst>
  <p:handoutMasterIdLst>
    <p:handoutMasterId r:id="rId69"/>
  </p:handoutMasterIdLst>
  <p:sldIdLst>
    <p:sldId id="435" r:id="rId8"/>
    <p:sldId id="429" r:id="rId9"/>
    <p:sldId id="440" r:id="rId10"/>
    <p:sldId id="445" r:id="rId11"/>
    <p:sldId id="314" r:id="rId12"/>
    <p:sldId id="505" r:id="rId13"/>
    <p:sldId id="447" r:id="rId14"/>
    <p:sldId id="448" r:id="rId15"/>
    <p:sldId id="449" r:id="rId16"/>
    <p:sldId id="450" r:id="rId17"/>
    <p:sldId id="451" r:id="rId18"/>
    <p:sldId id="452" r:id="rId19"/>
    <p:sldId id="504" r:id="rId20"/>
    <p:sldId id="453" r:id="rId21"/>
    <p:sldId id="454" r:id="rId22"/>
    <p:sldId id="455" r:id="rId23"/>
    <p:sldId id="456" r:id="rId24"/>
    <p:sldId id="457" r:id="rId25"/>
    <p:sldId id="458" r:id="rId26"/>
    <p:sldId id="459" r:id="rId27"/>
    <p:sldId id="460" r:id="rId28"/>
    <p:sldId id="465" r:id="rId29"/>
    <p:sldId id="466" r:id="rId30"/>
    <p:sldId id="467" r:id="rId31"/>
    <p:sldId id="468" r:id="rId32"/>
    <p:sldId id="469" r:id="rId33"/>
    <p:sldId id="470" r:id="rId34"/>
    <p:sldId id="461" r:id="rId35"/>
    <p:sldId id="471" r:id="rId36"/>
    <p:sldId id="301" r:id="rId37"/>
    <p:sldId id="304" r:id="rId38"/>
    <p:sldId id="305" r:id="rId39"/>
    <p:sldId id="462" r:id="rId40"/>
    <p:sldId id="463" r:id="rId41"/>
    <p:sldId id="464" r:id="rId42"/>
    <p:sldId id="473" r:id="rId43"/>
    <p:sldId id="474" r:id="rId44"/>
    <p:sldId id="475" r:id="rId45"/>
    <p:sldId id="476" r:id="rId46"/>
    <p:sldId id="302" r:id="rId47"/>
    <p:sldId id="306" r:id="rId48"/>
    <p:sldId id="303" r:id="rId49"/>
    <p:sldId id="307" r:id="rId50"/>
    <p:sldId id="495" r:id="rId51"/>
    <p:sldId id="496" r:id="rId52"/>
    <p:sldId id="477" r:id="rId53"/>
    <p:sldId id="497" r:id="rId54"/>
    <p:sldId id="498" r:id="rId55"/>
    <p:sldId id="499" r:id="rId56"/>
    <p:sldId id="500" r:id="rId57"/>
    <p:sldId id="507" r:id="rId58"/>
    <p:sldId id="501" r:id="rId59"/>
    <p:sldId id="506" r:id="rId60"/>
    <p:sldId id="508" r:id="rId61"/>
    <p:sldId id="478" r:id="rId62"/>
    <p:sldId id="479" r:id="rId63"/>
    <p:sldId id="480" r:id="rId64"/>
    <p:sldId id="485" r:id="rId65"/>
    <p:sldId id="486" r:id="rId66"/>
    <p:sldId id="503" r:id="rId67"/>
  </p:sldIdLst>
  <p:sldSz cx="14630400" cy="8229600"/>
  <p:notesSz cx="6858000" cy="9144000"/>
  <p:defaultTextStyle>
    <a:defPPr>
      <a:defRPr lang="en-US"/>
    </a:defPPr>
    <a:lvl1pPr algn="l" defTabSz="730250" rtl="0" eaLnBrk="0" fontAlgn="base" hangingPunct="0">
      <a:spcBef>
        <a:spcPct val="0"/>
      </a:spcBef>
      <a:spcAft>
        <a:spcPct val="0"/>
      </a:spcAft>
      <a:defRPr sz="30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30250" indent="-273050" algn="l" defTabSz="730250" rtl="0" eaLnBrk="0" fontAlgn="base" hangingPunct="0">
      <a:spcBef>
        <a:spcPct val="0"/>
      </a:spcBef>
      <a:spcAft>
        <a:spcPct val="0"/>
      </a:spcAft>
      <a:defRPr sz="30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462088" indent="-547688" algn="l" defTabSz="730250" rtl="0" eaLnBrk="0" fontAlgn="base" hangingPunct="0">
      <a:spcBef>
        <a:spcPct val="0"/>
      </a:spcBef>
      <a:spcAft>
        <a:spcPct val="0"/>
      </a:spcAft>
      <a:defRPr sz="30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2193925" indent="-822325" algn="l" defTabSz="730250" rtl="0" eaLnBrk="0" fontAlgn="base" hangingPunct="0">
      <a:spcBef>
        <a:spcPct val="0"/>
      </a:spcBef>
      <a:spcAft>
        <a:spcPct val="0"/>
      </a:spcAft>
      <a:defRPr sz="30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925763" indent="-1096963" algn="l" defTabSz="730250" rtl="0" eaLnBrk="0" fontAlgn="base" hangingPunct="0">
      <a:spcBef>
        <a:spcPct val="0"/>
      </a:spcBef>
      <a:spcAft>
        <a:spcPct val="0"/>
      </a:spcAft>
      <a:defRPr sz="30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sz="30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743200" algn="l" defTabSz="914400" rtl="0" eaLnBrk="1" latinLnBrk="0" hangingPunct="1">
      <a:defRPr sz="30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200400" algn="l" defTabSz="914400" rtl="0" eaLnBrk="1" latinLnBrk="0" hangingPunct="1">
      <a:defRPr sz="30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657600" algn="l" defTabSz="914400" rtl="0" eaLnBrk="1" latinLnBrk="0" hangingPunct="1">
      <a:defRPr sz="30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p:defaultTextStyle>
  <p:extLst>
    <p:ext uri="{EFAFB233-063F-42B5-8137-9DF3F51BA10A}">
      <p15:sldGuideLst xmlns:p15="http://schemas.microsoft.com/office/powerpoint/2012/main">
        <p15:guide id="1" orient="horz" pos="4752" userDrawn="1">
          <p15:clr>
            <a:srgbClr val="A4A3A4"/>
          </p15:clr>
        </p15:guide>
        <p15:guide id="2" orient="horz" pos="2592" userDrawn="1">
          <p15:clr>
            <a:srgbClr val="A4A3A4"/>
          </p15:clr>
        </p15:guide>
        <p15:guide id="3" orient="horz" pos="1152" userDrawn="1">
          <p15:clr>
            <a:srgbClr val="A4A3A4"/>
          </p15:clr>
        </p15:guide>
        <p15:guide id="4" orient="horz" pos="288" userDrawn="1">
          <p15:clr>
            <a:srgbClr val="A4A3A4"/>
          </p15:clr>
        </p15:guide>
        <p15:guide id="5" orient="horz" pos="4606" userDrawn="1">
          <p15:clr>
            <a:srgbClr val="A4A3A4"/>
          </p15:clr>
        </p15:guide>
        <p15:guide id="6" pos="8784" userDrawn="1">
          <p15:clr>
            <a:srgbClr val="A4A3A4"/>
          </p15:clr>
        </p15:guide>
        <p15:guide id="7" pos="432" userDrawn="1">
          <p15:clr>
            <a:srgbClr val="A4A3A4"/>
          </p15:clr>
        </p15:guide>
        <p15:guide id="8" pos="460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F79"/>
    <a:srgbClr val="FFCB2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06" autoAdjust="0"/>
    <p:restoredTop sz="94628"/>
  </p:normalViewPr>
  <p:slideViewPr>
    <p:cSldViewPr snapToGrid="0">
      <p:cViewPr>
        <p:scale>
          <a:sx n="90" d="100"/>
          <a:sy n="90" d="100"/>
        </p:scale>
        <p:origin x="606" y="96"/>
      </p:cViewPr>
      <p:guideLst>
        <p:guide orient="horz" pos="4752"/>
        <p:guide orient="horz" pos="2592"/>
        <p:guide orient="horz" pos="1152"/>
        <p:guide orient="horz" pos="288"/>
        <p:guide orient="horz" pos="4606"/>
        <p:guide pos="8784"/>
        <p:guide pos="432"/>
        <p:guide pos="46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216"/>
    </p:cViewPr>
  </p:sorterViewPr>
  <p:notesViewPr>
    <p:cSldViewPr snapToGrid="0">
      <p:cViewPr varScale="1">
        <p:scale>
          <a:sx n="69" d="100"/>
          <a:sy n="69" d="100"/>
        </p:scale>
        <p:origin x="-144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4.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Arial Nova Cond Light" panose="020B0306020202020204" pitchFamily="34" charset="0"/>
                <a:ea typeface="+mj-ea"/>
                <a:cs typeface="+mj-cs"/>
              </a:defRPr>
            </a:pPr>
            <a:r>
              <a:rPr lang="en-US" b="1" i="0" dirty="0">
                <a:latin typeface="Arial Nova" panose="020B0504020202020204" pitchFamily="34" charset="0"/>
              </a:rPr>
              <a:t>Arial Nova Bold</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Arial Nova Cond Light" panose="020B0306020202020204" pitchFamily="34" charset="0"/>
              <a:ea typeface="+mj-ea"/>
              <a:cs typeface="+mj-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ova Cond Light" panose="020B0306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37CD-1349-9267-9C4694863FFB}"/>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Nova Cond Light" panose="020B0306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37CD-1349-9267-9C4694863FFB}"/>
            </c:ext>
          </c:extLst>
        </c:ser>
        <c:dLbls>
          <c:dLblPos val="inEnd"/>
          <c:showLegendKey val="0"/>
          <c:showVal val="1"/>
          <c:showCatName val="0"/>
          <c:showSerName val="0"/>
          <c:showPercent val="0"/>
          <c:showBubbleSize val="0"/>
        </c:dLbls>
        <c:gapWidth val="199"/>
        <c:axId val="794778896"/>
        <c:axId val="794780576"/>
      </c:barChart>
      <c:catAx>
        <c:axId val="79477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Arial Nova Cond Light" panose="020B0306020202020204" pitchFamily="34" charset="0"/>
                <a:ea typeface="+mn-ea"/>
                <a:cs typeface="+mn-cs"/>
              </a:defRPr>
            </a:pPr>
            <a:endParaRPr lang="en-US"/>
          </a:p>
        </c:txPr>
        <c:crossAx val="794780576"/>
        <c:crosses val="autoZero"/>
        <c:auto val="1"/>
        <c:lblAlgn val="ctr"/>
        <c:lblOffset val="100"/>
        <c:noMultiLvlLbl val="0"/>
      </c:catAx>
      <c:valAx>
        <c:axId val="794780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ova Cond Light" panose="020B0306020202020204" pitchFamily="34" charset="0"/>
                <a:ea typeface="+mn-ea"/>
                <a:cs typeface="+mn-cs"/>
              </a:defRPr>
            </a:pPr>
            <a:endParaRPr lang="en-US"/>
          </a:p>
        </c:txPr>
        <c:crossAx val="7947788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ova Cond Light" panose="020B0306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Arial Nova Cond Light" panose="020B0306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Nova Cond Light" panose="020B0306020202020204" pitchFamily="34" charset="0"/>
                <a:ea typeface="+mn-ea"/>
                <a:cs typeface="+mn-cs"/>
              </a:defRPr>
            </a:pPr>
            <a:r>
              <a:rPr lang="en-US" b="1" i="0" dirty="0">
                <a:latin typeface="Arial Nova" panose="020B0504020202020204" pitchFamily="34" charset="0"/>
              </a:rPr>
              <a:t>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Nova Cond Light" panose="020B0306020202020204" pitchFamily="34" charset="0"/>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9F8-7544-8888-76CE793EDEC2}"/>
              </c:ext>
            </c:extLst>
          </c:dPt>
          <c:dPt>
            <c:idx val="1"/>
            <c:bubble3D val="0"/>
            <c:spPr>
              <a:solidFill>
                <a:srgbClr val="FEBF00"/>
              </a:solidFill>
              <a:ln w="19050">
                <a:solidFill>
                  <a:schemeClr val="lt1"/>
                </a:solidFill>
              </a:ln>
              <a:effectLst/>
            </c:spPr>
            <c:extLst>
              <c:ext xmlns:c16="http://schemas.microsoft.com/office/drawing/2014/chart" uri="{C3380CC4-5D6E-409C-BE32-E72D297353CC}">
                <c16:uniqueId val="{00000003-B9F8-7544-8888-76CE793EDEC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9F8-7544-8888-76CE793EDEC2}"/>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B9F8-7544-8888-76CE793EDEC2}"/>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B9F8-7544-8888-76CE793EDEC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ova Cond Light" panose="020B0306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Arial Nova Cond Light" panose="020B0306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6" name="Rectangle 6">
            <a:extLst>
              <a:ext uri="{FF2B5EF4-FFF2-40B4-BE49-F238E27FC236}">
                <a16:creationId xmlns:a16="http://schemas.microsoft.com/office/drawing/2014/main" id="{BE8F37A2-E290-6C4E-A6FB-9B64F3EA6E2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latin typeface="Arial" pitchFamily="-65" charset="0"/>
                <a:ea typeface="Arial Unicode MS" pitchFamily="-65" charset="0"/>
                <a:cs typeface="Arial Unicode MS" pitchFamily="-65" charset="0"/>
              </a:defRPr>
            </a:lvl1pPr>
          </a:lstStyle>
          <a:p>
            <a:pPr>
              <a:defRPr/>
            </a:pPr>
            <a:endParaRPr lang="en-US"/>
          </a:p>
        </p:txBody>
      </p:sp>
      <p:sp>
        <p:nvSpPr>
          <p:cNvPr id="15367" name="Rectangle 7">
            <a:extLst>
              <a:ext uri="{FF2B5EF4-FFF2-40B4-BE49-F238E27FC236}">
                <a16:creationId xmlns:a16="http://schemas.microsoft.com/office/drawing/2014/main" id="{868DFF0E-084D-D84D-969F-8EB0B87E5AA4}"/>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ea typeface="Arial Unicode MS" panose="020B0604020202020204" pitchFamily="34" charset="-128"/>
                <a:cs typeface="Arial Unicode MS" panose="020B0604020202020204" pitchFamily="34" charset="-128"/>
              </a:defRPr>
            </a:lvl1pPr>
          </a:lstStyle>
          <a:p>
            <a:pPr>
              <a:defRPr/>
            </a:pPr>
            <a:fld id="{06EF39E4-B5D3-4FDD-804F-414DCABD2923}" type="datetime1">
              <a:rPr lang="en-US" altLang="en-US"/>
              <a:pPr>
                <a:defRPr/>
              </a:pPr>
              <a:t>8/17/2022</a:t>
            </a:fld>
            <a:endParaRPr lang="en-US" altLang="en-US"/>
          </a:p>
        </p:txBody>
      </p:sp>
      <p:sp>
        <p:nvSpPr>
          <p:cNvPr id="15368" name="Rectangle 8">
            <a:extLst>
              <a:ext uri="{FF2B5EF4-FFF2-40B4-BE49-F238E27FC236}">
                <a16:creationId xmlns:a16="http://schemas.microsoft.com/office/drawing/2014/main" id="{1FBBD496-0254-8A49-B9D5-49D23EA35AA5}"/>
              </a:ext>
            </a:extLst>
          </p:cNvPr>
          <p:cNvSpPr>
            <a:spLocks noGrp="1" noChangeArrowheads="1"/>
          </p:cNvSpPr>
          <p:nvPr>
            <p:ph type="ftr" sz="quarter" idx="2"/>
          </p:nvPr>
        </p:nvSpPr>
        <p:spPr bwMode="auto">
          <a:xfrm>
            <a:off x="0" y="8685213"/>
            <a:ext cx="556895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latin typeface="Arial" pitchFamily="-65" charset="0"/>
                <a:ea typeface="Arial Unicode MS" pitchFamily="-65" charset="0"/>
                <a:cs typeface="Arial Unicode MS" pitchFamily="-65" charset="0"/>
              </a:defRPr>
            </a:lvl1pPr>
          </a:lstStyle>
          <a:p>
            <a:pPr>
              <a:defRPr/>
            </a:pPr>
            <a:r>
              <a:rPr lang="en-US"/>
              <a:t>05_ASM09_ColleenGoggins_v32.ppt</a:t>
            </a:r>
          </a:p>
        </p:txBody>
      </p:sp>
      <p:sp>
        <p:nvSpPr>
          <p:cNvPr id="15369" name="Rectangle 9">
            <a:extLst>
              <a:ext uri="{FF2B5EF4-FFF2-40B4-BE49-F238E27FC236}">
                <a16:creationId xmlns:a16="http://schemas.microsoft.com/office/drawing/2014/main" id="{A09BA339-E8EF-B04D-B2E3-06828875A8DB}"/>
              </a:ext>
            </a:extLst>
          </p:cNvPr>
          <p:cNvSpPr>
            <a:spLocks noGrp="1" noChangeArrowheads="1"/>
          </p:cNvSpPr>
          <p:nvPr>
            <p:ph type="sldNum" sz="quarter" idx="3"/>
          </p:nvPr>
        </p:nvSpPr>
        <p:spPr bwMode="auto">
          <a:xfrm>
            <a:off x="5735638" y="8685213"/>
            <a:ext cx="11207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D3269B3-47DD-4478-A265-328DD7D11942}"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27C5F73D-2874-4D49-8E6A-DDB7096A29BF}"/>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a:extLst>
              <a:ext uri="{FF2B5EF4-FFF2-40B4-BE49-F238E27FC236}">
                <a16:creationId xmlns:a16="http://schemas.microsoft.com/office/drawing/2014/main" id="{32D26DC1-B208-BD4C-A686-57B9BEC7F290}"/>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2" name="Rectangle 8">
            <a:extLst>
              <a:ext uri="{FF2B5EF4-FFF2-40B4-BE49-F238E27FC236}">
                <a16:creationId xmlns:a16="http://schemas.microsoft.com/office/drawing/2014/main" id="{F702EB72-741A-B245-B203-64EAD0C1BED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latin typeface="Arial" pitchFamily="-65" charset="0"/>
                <a:ea typeface="Arial Unicode MS" pitchFamily="-65" charset="0"/>
                <a:cs typeface="Arial Unicode MS" pitchFamily="-65" charset="0"/>
              </a:defRPr>
            </a:lvl1pPr>
          </a:lstStyle>
          <a:p>
            <a:pPr>
              <a:defRPr/>
            </a:pPr>
            <a:endParaRPr lang="en-US"/>
          </a:p>
        </p:txBody>
      </p:sp>
      <p:sp>
        <p:nvSpPr>
          <p:cNvPr id="16393" name="Rectangle 9">
            <a:extLst>
              <a:ext uri="{FF2B5EF4-FFF2-40B4-BE49-F238E27FC236}">
                <a16:creationId xmlns:a16="http://schemas.microsoft.com/office/drawing/2014/main" id="{6A4FEB8F-828D-DB40-8FD4-2B056BC44965}"/>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ea typeface="Arial Unicode MS" panose="020B0604020202020204" pitchFamily="34" charset="-128"/>
                <a:cs typeface="Arial Unicode MS" panose="020B0604020202020204" pitchFamily="34" charset="-128"/>
              </a:defRPr>
            </a:lvl1pPr>
          </a:lstStyle>
          <a:p>
            <a:pPr>
              <a:defRPr/>
            </a:pPr>
            <a:fld id="{76FAF77A-9EE5-4B9C-8394-29B58B00806D}" type="datetime1">
              <a:rPr lang="en-US" altLang="en-US"/>
              <a:pPr>
                <a:defRPr/>
              </a:pPr>
              <a:t>8/17/2022</a:t>
            </a:fld>
            <a:endParaRPr lang="en-US" altLang="en-US"/>
          </a:p>
        </p:txBody>
      </p:sp>
      <p:sp>
        <p:nvSpPr>
          <p:cNvPr id="16394" name="Rectangle 10">
            <a:extLst>
              <a:ext uri="{FF2B5EF4-FFF2-40B4-BE49-F238E27FC236}">
                <a16:creationId xmlns:a16="http://schemas.microsoft.com/office/drawing/2014/main" id="{F9B466A4-CF3F-DE43-AC72-2D25F1C418AC}"/>
              </a:ext>
            </a:extLst>
          </p:cNvPr>
          <p:cNvSpPr>
            <a:spLocks noGrp="1" noChangeArrowheads="1"/>
          </p:cNvSpPr>
          <p:nvPr>
            <p:ph type="ftr" sz="quarter" idx="4"/>
          </p:nvPr>
        </p:nvSpPr>
        <p:spPr bwMode="auto">
          <a:xfrm>
            <a:off x="0" y="8685213"/>
            <a:ext cx="556895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latin typeface="Arial" pitchFamily="-65" charset="0"/>
                <a:ea typeface="Arial Unicode MS" pitchFamily="-65" charset="0"/>
                <a:cs typeface="Arial Unicode MS" pitchFamily="-65" charset="0"/>
              </a:defRPr>
            </a:lvl1pPr>
          </a:lstStyle>
          <a:p>
            <a:pPr>
              <a:defRPr/>
            </a:pPr>
            <a:r>
              <a:rPr lang="en-US"/>
              <a:t>05_ASM09_ColleenGoggins_v32.ppt</a:t>
            </a:r>
          </a:p>
        </p:txBody>
      </p:sp>
      <p:sp>
        <p:nvSpPr>
          <p:cNvPr id="16395" name="Rectangle 11">
            <a:extLst>
              <a:ext uri="{FF2B5EF4-FFF2-40B4-BE49-F238E27FC236}">
                <a16:creationId xmlns:a16="http://schemas.microsoft.com/office/drawing/2014/main" id="{3E8A1DCB-61DC-4240-9264-327A97C52B5A}"/>
              </a:ext>
            </a:extLst>
          </p:cNvPr>
          <p:cNvSpPr>
            <a:spLocks noGrp="1" noChangeArrowheads="1"/>
          </p:cNvSpPr>
          <p:nvPr>
            <p:ph type="sldNum" sz="quarter" idx="5"/>
          </p:nvPr>
        </p:nvSpPr>
        <p:spPr bwMode="auto">
          <a:xfrm>
            <a:off x="5749925" y="8685213"/>
            <a:ext cx="11064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E58A6A9-A050-41E5-A1A0-391AA0C965B6}"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p:notesStyle>
    <a:lvl1pPr algn="l" defTabSz="457200" rtl="0" eaLnBrk="0" fontAlgn="base" hangingPunct="0">
      <a:spcBef>
        <a:spcPct val="30000"/>
      </a:spcBef>
      <a:spcAft>
        <a:spcPct val="0"/>
      </a:spcAft>
      <a:defRPr sz="1200" kern="1200">
        <a:solidFill>
          <a:schemeClr val="tx1"/>
        </a:solidFill>
        <a:latin typeface="Arial" pitchFamily="-65" charset="0"/>
        <a:ea typeface="Arial Unicode MS" pitchFamily="-65" charset="0"/>
        <a:cs typeface="Arial Unicode MS" pitchFamily="-65" charset="0"/>
      </a:defRPr>
    </a:lvl1pPr>
    <a:lvl2pPr marL="457200" algn="l" defTabSz="457200" rtl="0" eaLnBrk="0" fontAlgn="base" hangingPunct="0">
      <a:spcBef>
        <a:spcPct val="30000"/>
      </a:spcBef>
      <a:spcAft>
        <a:spcPct val="0"/>
      </a:spcAft>
      <a:defRPr sz="1200" kern="1200">
        <a:solidFill>
          <a:schemeClr val="tx1"/>
        </a:solidFill>
        <a:latin typeface="Arial" pitchFamily="-65" charset="0"/>
        <a:ea typeface="Arial Unicode MS" pitchFamily="-65" charset="0"/>
        <a:cs typeface="Arial Unicode MS" pitchFamily="-65" charset="0"/>
      </a:defRPr>
    </a:lvl2pPr>
    <a:lvl3pPr marL="914400" algn="l" defTabSz="457200" rtl="0" eaLnBrk="0" fontAlgn="base" hangingPunct="0">
      <a:spcBef>
        <a:spcPct val="30000"/>
      </a:spcBef>
      <a:spcAft>
        <a:spcPct val="0"/>
      </a:spcAft>
      <a:defRPr sz="1200" kern="1200">
        <a:solidFill>
          <a:schemeClr val="tx1"/>
        </a:solidFill>
        <a:latin typeface="Arial" pitchFamily="-65" charset="0"/>
        <a:ea typeface="Arial Unicode MS" pitchFamily="-65" charset="0"/>
        <a:cs typeface="Arial Unicode MS" pitchFamily="-65" charset="0"/>
      </a:defRPr>
    </a:lvl3pPr>
    <a:lvl4pPr marL="1371600" algn="l" defTabSz="457200" rtl="0" eaLnBrk="0" fontAlgn="base" hangingPunct="0">
      <a:spcBef>
        <a:spcPct val="30000"/>
      </a:spcBef>
      <a:spcAft>
        <a:spcPct val="0"/>
      </a:spcAft>
      <a:defRPr sz="1200" kern="1200">
        <a:solidFill>
          <a:schemeClr val="tx1"/>
        </a:solidFill>
        <a:latin typeface="Arial" pitchFamily="-65" charset="0"/>
        <a:ea typeface="Arial Unicode MS" pitchFamily="-65" charset="0"/>
        <a:cs typeface="Arial Unicode MS" pitchFamily="-65" charset="0"/>
      </a:defRPr>
    </a:lvl4pPr>
    <a:lvl5pPr marL="1828800" algn="l" defTabSz="457200" rtl="0" eaLnBrk="0" fontAlgn="base" hangingPunct="0">
      <a:spcBef>
        <a:spcPct val="30000"/>
      </a:spcBef>
      <a:spcAft>
        <a:spcPct val="0"/>
      </a:spcAft>
      <a:defRPr sz="1200" kern="1200">
        <a:solidFill>
          <a:schemeClr val="tx1"/>
        </a:solidFill>
        <a:latin typeface="Arial" pitchFamily="-65" charset="0"/>
        <a:ea typeface="Arial Unicode MS" pitchFamily="-65" charset="0"/>
        <a:cs typeface="Arial Unicode MS" pitchFamily="-65"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7.emf"/><Relationship Id="rId18" Type="http://schemas.openxmlformats.org/officeDocument/2006/relationships/image" Target="../media/image22.emf"/><Relationship Id="rId3" Type="http://schemas.openxmlformats.org/officeDocument/2006/relationships/image" Target="../media/image7.emf"/><Relationship Id="rId21" Type="http://schemas.openxmlformats.org/officeDocument/2006/relationships/image" Target="../media/image25.emf"/><Relationship Id="rId7" Type="http://schemas.openxmlformats.org/officeDocument/2006/relationships/image" Target="../media/image11.emf"/><Relationship Id="rId12" Type="http://schemas.openxmlformats.org/officeDocument/2006/relationships/image" Target="../media/image16.emf"/><Relationship Id="rId17" Type="http://schemas.openxmlformats.org/officeDocument/2006/relationships/image" Target="../media/image21.emf"/><Relationship Id="rId2" Type="http://schemas.openxmlformats.org/officeDocument/2006/relationships/image" Target="../media/image6.emf"/><Relationship Id="rId16" Type="http://schemas.openxmlformats.org/officeDocument/2006/relationships/image" Target="../media/image20.emf"/><Relationship Id="rId20" Type="http://schemas.openxmlformats.org/officeDocument/2006/relationships/image" Target="../media/image24.emf"/><Relationship Id="rId1" Type="http://schemas.openxmlformats.org/officeDocument/2006/relationships/slideMaster" Target="../slideMasters/slideMaster4.xml"/><Relationship Id="rId6" Type="http://schemas.openxmlformats.org/officeDocument/2006/relationships/image" Target="../media/image10.emf"/><Relationship Id="rId11" Type="http://schemas.openxmlformats.org/officeDocument/2006/relationships/image" Target="../media/image15.emf"/><Relationship Id="rId5" Type="http://schemas.openxmlformats.org/officeDocument/2006/relationships/image" Target="../media/image9.emf"/><Relationship Id="rId15" Type="http://schemas.openxmlformats.org/officeDocument/2006/relationships/image" Target="../media/image19.emf"/><Relationship Id="rId10" Type="http://schemas.openxmlformats.org/officeDocument/2006/relationships/image" Target="../media/image14.emf"/><Relationship Id="rId19" Type="http://schemas.openxmlformats.org/officeDocument/2006/relationships/image" Target="../media/image23.emf"/><Relationship Id="rId4" Type="http://schemas.openxmlformats.org/officeDocument/2006/relationships/image" Target="../media/image8.emf"/><Relationship Id="rId9" Type="http://schemas.openxmlformats.org/officeDocument/2006/relationships/image" Target="../media/image13.emf"/><Relationship Id="rId14" Type="http://schemas.openxmlformats.org/officeDocument/2006/relationships/image" Target="../media/image18.emf"/></Relationships>
</file>

<file path=ppt/slideLayouts/_rels/slideLayout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2307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28E72F2-BAA8-8149-82A6-6D742963E845}"/>
              </a:ext>
            </a:extLst>
          </p:cNvPr>
          <p:cNvSpPr>
            <a:spLocks noGrp="1"/>
          </p:cNvSpPr>
          <p:nvPr>
            <p:ph type="body" sz="quarter" idx="12" hasCustomPrompt="1"/>
          </p:nvPr>
        </p:nvSpPr>
        <p:spPr>
          <a:xfrm>
            <a:off x="1050028" y="2108024"/>
            <a:ext cx="12530347" cy="2299976"/>
          </a:xfrm>
          <a:prstGeom prst="rect">
            <a:avLst/>
          </a:prstGeom>
        </p:spPr>
        <p:txBody>
          <a:bodyPr/>
          <a:lstStyle>
            <a:lvl1pPr marL="274313" indent="-274313">
              <a:lnSpc>
                <a:spcPct val="100000"/>
              </a:lnSpc>
              <a:buClr>
                <a:srgbClr val="12274C"/>
              </a:buClr>
              <a:buFont typeface="System Font Regular"/>
              <a:buChar char="●"/>
              <a:defRPr sz="1920" b="0" i="0">
                <a:latin typeface="Arial Nova Cond Light" panose="020B0306020202020204" pitchFamily="34" charset="0"/>
              </a:defRPr>
            </a:lvl1pPr>
            <a:lvl2pPr marL="822939" indent="-274313">
              <a:lnSpc>
                <a:spcPct val="100000"/>
              </a:lnSpc>
              <a:buClr>
                <a:srgbClr val="12274C"/>
              </a:buClr>
              <a:buFont typeface="System Font Regular"/>
              <a:buChar char="○"/>
              <a:defRPr sz="1920" b="0" i="0">
                <a:latin typeface="Arial Nova Cond Light" panose="020B0306020202020204" pitchFamily="34" charset="0"/>
              </a:defRPr>
            </a:lvl2pPr>
            <a:lvl3pPr marL="1371566" indent="-274313">
              <a:lnSpc>
                <a:spcPct val="100000"/>
              </a:lnSpc>
              <a:buClr>
                <a:srgbClr val="12274C"/>
              </a:buClr>
              <a:buSzPct val="110000"/>
              <a:buFont typeface=".PingFang SC Regular"/>
              <a:buChar char="・"/>
              <a:defRPr sz="1920" b="0" i="0">
                <a:latin typeface="Arial Nova Cond Light" panose="020B0306020202020204" pitchFamily="34" charset="0"/>
              </a:defRPr>
            </a:lvl3pPr>
            <a:lvl4pPr marL="1920192" indent="-274313">
              <a:lnSpc>
                <a:spcPct val="100000"/>
              </a:lnSpc>
              <a:buClr>
                <a:srgbClr val="12274C"/>
              </a:buClr>
              <a:buSzPct val="110000"/>
              <a:buFont typeface=".Lucida Grande UI Regular"/>
              <a:buChar char="▫"/>
              <a:defRPr sz="1920" b="0" i="0">
                <a:latin typeface="Arial Nova Cond Light" panose="020B0306020202020204" pitchFamily="34" charset="0"/>
              </a:defRPr>
            </a:lvl4pPr>
            <a:lvl5pPr marL="2468818" indent="-274313">
              <a:lnSpc>
                <a:spcPct val="100000"/>
              </a:lnSpc>
              <a:buClr>
                <a:srgbClr val="12274C"/>
              </a:buClr>
              <a:buSzPct val="110000"/>
              <a:buFont typeface="System Font Regular"/>
              <a:buChar char="-"/>
              <a:defRPr sz="1920" b="0" i="0">
                <a:latin typeface="Arial Nova Cond Light" panose="020B0306020202020204" pitchFamily="34" charset="0"/>
              </a:defRPr>
            </a:lvl5pPr>
          </a:lstStyle>
          <a:p>
            <a:pPr lvl="0"/>
            <a:r>
              <a:rPr lang="en-US" dirty="0"/>
              <a:t>Arial Nova Condensed Light @ 16px. Line spacing is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4">
            <a:extLst>
              <a:ext uri="{FF2B5EF4-FFF2-40B4-BE49-F238E27FC236}">
                <a16:creationId xmlns:a16="http://schemas.microsoft.com/office/drawing/2014/main" id="{586755BD-29BE-E741-9A0D-8CD065FC8686}"/>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Arial nova condensed light @ 32px.</a:t>
            </a:r>
          </a:p>
        </p:txBody>
      </p:sp>
    </p:spTree>
    <p:extLst>
      <p:ext uri="{BB962C8B-B14F-4D97-AF65-F5344CB8AC3E}">
        <p14:creationId xmlns:p14="http://schemas.microsoft.com/office/powerpoint/2010/main" val="2625425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Tables, Light</a:t>
            </a:r>
          </a:p>
        </p:txBody>
      </p:sp>
      <p:graphicFrame>
        <p:nvGraphicFramePr>
          <p:cNvPr id="6" name="Table 5">
            <a:extLst>
              <a:ext uri="{FF2B5EF4-FFF2-40B4-BE49-F238E27FC236}">
                <a16:creationId xmlns:a16="http://schemas.microsoft.com/office/drawing/2014/main" id="{B93CE3E7-6BDC-614D-9809-A1B32E4D6C4D}"/>
              </a:ext>
            </a:extLst>
          </p:cNvPr>
          <p:cNvGraphicFramePr>
            <a:graphicFrameLocks noGrp="1"/>
          </p:cNvGraphicFramePr>
          <p:nvPr userDrawn="1">
            <p:extLst>
              <p:ext uri="{D42A27DB-BD31-4B8C-83A1-F6EECF244321}">
                <p14:modId xmlns:p14="http://schemas.microsoft.com/office/powerpoint/2010/main" val="2823631734"/>
              </p:ext>
            </p:extLst>
          </p:nvPr>
        </p:nvGraphicFramePr>
        <p:xfrm>
          <a:off x="911335" y="2731676"/>
          <a:ext cx="6064872" cy="3543829"/>
        </p:xfrm>
        <a:graphic>
          <a:graphicData uri="http://schemas.openxmlformats.org/drawingml/2006/table">
            <a:tbl>
              <a:tblPr firstRow="1" bandRow="1">
                <a:tableStyleId>{B301B821-A1FF-4177-AEE7-76D212191A09}</a:tableStyleId>
              </a:tblPr>
              <a:tblGrid>
                <a:gridCol w="2021624">
                  <a:extLst>
                    <a:ext uri="{9D8B030D-6E8A-4147-A177-3AD203B41FA5}">
                      <a16:colId xmlns:a16="http://schemas.microsoft.com/office/drawing/2014/main" val="3464101711"/>
                    </a:ext>
                  </a:extLst>
                </a:gridCol>
                <a:gridCol w="2021624">
                  <a:extLst>
                    <a:ext uri="{9D8B030D-6E8A-4147-A177-3AD203B41FA5}">
                      <a16:colId xmlns:a16="http://schemas.microsoft.com/office/drawing/2014/main" val="2116619873"/>
                    </a:ext>
                  </a:extLst>
                </a:gridCol>
                <a:gridCol w="2021624">
                  <a:extLst>
                    <a:ext uri="{9D8B030D-6E8A-4147-A177-3AD203B41FA5}">
                      <a16:colId xmlns:a16="http://schemas.microsoft.com/office/drawing/2014/main" val="1052691518"/>
                    </a:ext>
                  </a:extLst>
                </a:gridCol>
              </a:tblGrid>
              <a:tr h="694944">
                <a:tc>
                  <a:txBody>
                    <a:bodyPr/>
                    <a:lstStyle/>
                    <a:p>
                      <a:pPr algn="ctr"/>
                      <a:r>
                        <a:rPr lang="en-US" sz="1900" b="0" i="0" dirty="0">
                          <a:solidFill>
                            <a:schemeClr val="tx1"/>
                          </a:solidFill>
                          <a:latin typeface="Arial Nova Cond Light" panose="020B0306020202020204" pitchFamily="34" charset="0"/>
                        </a:rPr>
                        <a:t>Arial Nova </a:t>
                      </a:r>
                    </a:p>
                  </a:txBody>
                  <a:tcPr marL="146304" marR="146304" marT="54864" marB="54864">
                    <a:lnB w="9525" cap="flat" cmpd="sng" algn="ctr">
                      <a:solidFill>
                        <a:schemeClr val="accent1">
                          <a:lumMod val="60000"/>
                          <a:lumOff val="40000"/>
                        </a:schemeClr>
                      </a:solidFill>
                      <a:prstDash val="solid"/>
                      <a:round/>
                      <a:headEnd type="none" w="med" len="med"/>
                      <a:tailEnd type="none" w="med" len="med"/>
                    </a:lnB>
                  </a:tcPr>
                </a:tc>
                <a:tc>
                  <a:txBody>
                    <a:bodyPr/>
                    <a:lstStyle/>
                    <a:p>
                      <a:pPr algn="ctr"/>
                      <a:r>
                        <a:rPr lang="en-US" sz="1900" b="0" i="0" dirty="0">
                          <a:solidFill>
                            <a:schemeClr val="tx1"/>
                          </a:solidFill>
                          <a:latin typeface="Arial Nova Cond Light" panose="020B0306020202020204" pitchFamily="34" charset="0"/>
                        </a:rPr>
                        <a:t>Condensed Light</a:t>
                      </a:r>
                    </a:p>
                  </a:txBody>
                  <a:tcPr marL="146304" marR="146304" marT="54864" marB="54864">
                    <a:lnB w="9525" cap="flat" cmpd="sng" algn="ctr">
                      <a:solidFill>
                        <a:schemeClr val="accent1">
                          <a:lumMod val="60000"/>
                          <a:lumOff val="40000"/>
                        </a:schemeClr>
                      </a:solidFill>
                      <a:prstDash val="solid"/>
                      <a:round/>
                      <a:headEnd type="none" w="med" len="med"/>
                      <a:tailEnd type="none" w="med" len="med"/>
                    </a:lnB>
                  </a:tcPr>
                </a:tc>
                <a:tc>
                  <a:txBody>
                    <a:bodyPr/>
                    <a:lstStyle/>
                    <a:p>
                      <a:pPr algn="ctr"/>
                      <a:r>
                        <a:rPr lang="en-US" sz="1900" b="0" i="0" dirty="0">
                          <a:solidFill>
                            <a:schemeClr val="tx1"/>
                          </a:solidFill>
                          <a:latin typeface="Arial Nova Cond Light" panose="020B0306020202020204" pitchFamily="34" charset="0"/>
                        </a:rPr>
                        <a:t>16px</a:t>
                      </a:r>
                    </a:p>
                  </a:txBody>
                  <a:tcPr marL="146304" marR="146304" marT="54864" marB="54864">
                    <a:lnB w="9525"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802876473"/>
                  </a:ext>
                </a:extLst>
              </a:tr>
              <a:tr h="569777">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455412105"/>
                  </a:ext>
                </a:extLst>
              </a:tr>
              <a:tr h="569777">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2505994040"/>
                  </a:ext>
                </a:extLst>
              </a:tr>
              <a:tr h="569777">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2119521120"/>
                  </a:ext>
                </a:extLst>
              </a:tr>
              <a:tr h="569777">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717297388"/>
                  </a:ext>
                </a:extLst>
              </a:tr>
              <a:tr h="569777">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484898824"/>
                  </a:ext>
                </a:extLst>
              </a:tr>
            </a:tbl>
          </a:graphicData>
        </a:graphic>
      </p:graphicFrame>
      <p:graphicFrame>
        <p:nvGraphicFramePr>
          <p:cNvPr id="8" name="Table 7">
            <a:extLst>
              <a:ext uri="{FF2B5EF4-FFF2-40B4-BE49-F238E27FC236}">
                <a16:creationId xmlns:a16="http://schemas.microsoft.com/office/drawing/2014/main" id="{D5928D78-168B-7E46-96C1-DD89BF038AC5}"/>
              </a:ext>
            </a:extLst>
          </p:cNvPr>
          <p:cNvGraphicFramePr>
            <a:graphicFrameLocks noGrp="1"/>
          </p:cNvGraphicFramePr>
          <p:nvPr userDrawn="1">
            <p:extLst>
              <p:ext uri="{D42A27DB-BD31-4B8C-83A1-F6EECF244321}">
                <p14:modId xmlns:p14="http://schemas.microsoft.com/office/powerpoint/2010/main" val="2752220372"/>
              </p:ext>
            </p:extLst>
          </p:nvPr>
        </p:nvGraphicFramePr>
        <p:xfrm>
          <a:off x="7654196" y="2731676"/>
          <a:ext cx="6064872" cy="3543829"/>
        </p:xfrm>
        <a:graphic>
          <a:graphicData uri="http://schemas.openxmlformats.org/drawingml/2006/table">
            <a:tbl>
              <a:tblPr firstRow="1" bandRow="1">
                <a:tableStyleId>{85BE263C-DBD7-4A20-BB59-AAB30ACAA65A}</a:tableStyleId>
              </a:tblPr>
              <a:tblGrid>
                <a:gridCol w="2021624">
                  <a:extLst>
                    <a:ext uri="{9D8B030D-6E8A-4147-A177-3AD203B41FA5}">
                      <a16:colId xmlns:a16="http://schemas.microsoft.com/office/drawing/2014/main" val="3464101711"/>
                    </a:ext>
                  </a:extLst>
                </a:gridCol>
                <a:gridCol w="2021624">
                  <a:extLst>
                    <a:ext uri="{9D8B030D-6E8A-4147-A177-3AD203B41FA5}">
                      <a16:colId xmlns:a16="http://schemas.microsoft.com/office/drawing/2014/main" val="2116619873"/>
                    </a:ext>
                  </a:extLst>
                </a:gridCol>
                <a:gridCol w="2021624">
                  <a:extLst>
                    <a:ext uri="{9D8B030D-6E8A-4147-A177-3AD203B41FA5}">
                      <a16:colId xmlns:a16="http://schemas.microsoft.com/office/drawing/2014/main" val="1052691518"/>
                    </a:ext>
                  </a:extLst>
                </a:gridCol>
              </a:tblGrid>
              <a:tr h="694944">
                <a:tc>
                  <a:txBody>
                    <a:bodyPr/>
                    <a:lstStyle/>
                    <a:p>
                      <a:pPr algn="ctr"/>
                      <a:r>
                        <a:rPr lang="en-US" sz="1900" b="0" i="0" dirty="0">
                          <a:latin typeface="Arial Nova Cond Light" panose="020B0306020202020204" pitchFamily="34" charset="0"/>
                        </a:rPr>
                        <a:t>Arial Nova </a:t>
                      </a:r>
                    </a:p>
                  </a:txBody>
                  <a:tcPr marL="146304" marR="146304" marT="54864" marB="54864">
                    <a:lnL>
                      <a:noFill/>
                    </a:lnL>
                    <a:lnR>
                      <a:noFill/>
                    </a:lnR>
                    <a:lnT w="254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b="0" i="0" dirty="0">
                          <a:latin typeface="Arial Nova Cond Light" panose="020B0306020202020204" pitchFamily="34" charset="0"/>
                        </a:rPr>
                        <a:t>Condensed Light</a:t>
                      </a:r>
                    </a:p>
                  </a:txBody>
                  <a:tcPr marL="146304" marR="146304" marT="54864" marB="54864">
                    <a:lnL>
                      <a:noFill/>
                    </a:lnL>
                    <a:lnR>
                      <a:noFill/>
                    </a:lnR>
                    <a:lnT w="254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b="0" i="0" dirty="0">
                          <a:latin typeface="Arial Nova Cond Light" panose="020B0306020202020204" pitchFamily="34" charset="0"/>
                        </a:rPr>
                        <a:t>16px</a:t>
                      </a:r>
                    </a:p>
                  </a:txBody>
                  <a:tcPr marL="146304" marR="146304" marT="54864" marB="54864">
                    <a:lnL>
                      <a:noFill/>
                    </a:lnL>
                    <a:lnR>
                      <a:noFill/>
                    </a:lnR>
                    <a:lnT w="254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2876473"/>
                  </a:ext>
                </a:extLst>
              </a:tr>
              <a:tr h="569777">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455412105"/>
                  </a:ext>
                </a:extLst>
              </a:tr>
              <a:tr h="569777">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505994040"/>
                  </a:ext>
                </a:extLst>
              </a:tr>
              <a:tr h="569777">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119521120"/>
                  </a:ext>
                </a:extLst>
              </a:tr>
              <a:tr h="569777">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717297388"/>
                  </a:ext>
                </a:extLst>
              </a:tr>
              <a:tr h="569777">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484898824"/>
                  </a:ext>
                </a:extLst>
              </a:tr>
            </a:tbl>
          </a:graphicData>
        </a:graphic>
      </p:graphicFrame>
    </p:spTree>
    <p:extLst>
      <p:ext uri="{BB962C8B-B14F-4D97-AF65-F5344CB8AC3E}">
        <p14:creationId xmlns:p14="http://schemas.microsoft.com/office/powerpoint/2010/main" val="2044453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C31593A-6FC8-9941-B32A-FD1137291FA8}"/>
              </a:ext>
            </a:extLst>
          </p:cNvPr>
          <p:cNvGraphicFramePr>
            <a:graphicFrameLocks noGrp="1"/>
          </p:cNvGraphicFramePr>
          <p:nvPr userDrawn="1">
            <p:extLst>
              <p:ext uri="{D42A27DB-BD31-4B8C-83A1-F6EECF244321}">
                <p14:modId xmlns:p14="http://schemas.microsoft.com/office/powerpoint/2010/main" val="606706189"/>
              </p:ext>
            </p:extLst>
          </p:nvPr>
        </p:nvGraphicFramePr>
        <p:xfrm>
          <a:off x="911335" y="2731676"/>
          <a:ext cx="6064872" cy="3543829"/>
        </p:xfrm>
        <a:graphic>
          <a:graphicData uri="http://schemas.openxmlformats.org/drawingml/2006/table">
            <a:tbl>
              <a:tblPr firstRow="1" bandRow="1">
                <a:tableStyleId>{3C2FFA5D-87B4-456A-9821-1D502468CF0F}</a:tableStyleId>
              </a:tblPr>
              <a:tblGrid>
                <a:gridCol w="2021624">
                  <a:extLst>
                    <a:ext uri="{9D8B030D-6E8A-4147-A177-3AD203B41FA5}">
                      <a16:colId xmlns:a16="http://schemas.microsoft.com/office/drawing/2014/main" val="3464101711"/>
                    </a:ext>
                  </a:extLst>
                </a:gridCol>
                <a:gridCol w="2021624">
                  <a:extLst>
                    <a:ext uri="{9D8B030D-6E8A-4147-A177-3AD203B41FA5}">
                      <a16:colId xmlns:a16="http://schemas.microsoft.com/office/drawing/2014/main" val="2116619873"/>
                    </a:ext>
                  </a:extLst>
                </a:gridCol>
                <a:gridCol w="2021624">
                  <a:extLst>
                    <a:ext uri="{9D8B030D-6E8A-4147-A177-3AD203B41FA5}">
                      <a16:colId xmlns:a16="http://schemas.microsoft.com/office/drawing/2014/main" val="1052691518"/>
                    </a:ext>
                  </a:extLst>
                </a:gridCol>
              </a:tblGrid>
              <a:tr h="694944">
                <a:tc>
                  <a:txBody>
                    <a:bodyPr/>
                    <a:lstStyle/>
                    <a:p>
                      <a:pPr algn="ctr"/>
                      <a:r>
                        <a:rPr lang="en-US" sz="1900" b="0" i="0" dirty="0">
                          <a:solidFill>
                            <a:schemeClr val="tx1"/>
                          </a:solidFill>
                          <a:latin typeface="Arial Nova Cond Light" panose="020B0306020202020204" pitchFamily="34" charset="0"/>
                        </a:rPr>
                        <a:t>Arial Nova </a:t>
                      </a:r>
                    </a:p>
                  </a:txBody>
                  <a:tcPr marL="146304" marR="146304" marT="54864" marB="54864"/>
                </a:tc>
                <a:tc>
                  <a:txBody>
                    <a:bodyPr/>
                    <a:lstStyle/>
                    <a:p>
                      <a:pPr algn="ctr"/>
                      <a:r>
                        <a:rPr lang="en-US" sz="1900" b="0" i="0" dirty="0">
                          <a:solidFill>
                            <a:schemeClr val="tx1"/>
                          </a:solidFill>
                          <a:latin typeface="Arial Nova Cond Light" panose="020B0306020202020204" pitchFamily="34" charset="0"/>
                        </a:rPr>
                        <a:t>Condensed Light</a:t>
                      </a:r>
                    </a:p>
                  </a:txBody>
                  <a:tcPr marL="146304" marR="146304" marT="54864" marB="54864"/>
                </a:tc>
                <a:tc>
                  <a:txBody>
                    <a:bodyPr/>
                    <a:lstStyle/>
                    <a:p>
                      <a:pPr algn="ctr"/>
                      <a:r>
                        <a:rPr lang="en-US" sz="1900" b="0" i="0" dirty="0">
                          <a:solidFill>
                            <a:schemeClr val="tx1"/>
                          </a:solidFill>
                          <a:latin typeface="Arial Nova Cond Light" panose="020B0306020202020204" pitchFamily="34" charset="0"/>
                        </a:rPr>
                        <a:t>16px</a:t>
                      </a:r>
                    </a:p>
                  </a:txBody>
                  <a:tcPr marL="146304" marR="146304" marT="54864" marB="54864"/>
                </a:tc>
                <a:extLst>
                  <a:ext uri="{0D108BD9-81ED-4DB2-BD59-A6C34878D82A}">
                    <a16:rowId xmlns:a16="http://schemas.microsoft.com/office/drawing/2014/main" val="1802876473"/>
                  </a:ext>
                </a:extLst>
              </a:tr>
              <a:tr h="569777">
                <a:tc>
                  <a:txBody>
                    <a:bodyPr/>
                    <a:lstStyle/>
                    <a:p>
                      <a:endParaRPr lang="en-US" sz="1900" b="0" i="0" dirty="0">
                        <a:solidFill>
                          <a:schemeClr val="tx1"/>
                        </a:solidFill>
                        <a:latin typeface="Arial Nova Cond Light" panose="020B0306020202020204" pitchFamily="34" charset="0"/>
                      </a:endParaRPr>
                    </a:p>
                  </a:txBody>
                  <a:tcPr marL="146304" marR="146304" marT="54864" marB="54864"/>
                </a:tc>
                <a:tc>
                  <a:txBody>
                    <a:bodyPr/>
                    <a:lstStyle/>
                    <a:p>
                      <a:endParaRPr lang="en-US" sz="1900" b="0" i="0" dirty="0">
                        <a:solidFill>
                          <a:schemeClr val="tx1"/>
                        </a:solidFill>
                        <a:latin typeface="Arial Nova Cond Light" panose="020B0306020202020204" pitchFamily="34" charset="0"/>
                      </a:endParaRPr>
                    </a:p>
                  </a:txBody>
                  <a:tcPr marL="146304" marR="146304" marT="54864" marB="54864"/>
                </a:tc>
                <a:tc>
                  <a:txBody>
                    <a:bodyPr/>
                    <a:lstStyle/>
                    <a:p>
                      <a:endParaRPr lang="en-US" sz="1900" b="0" i="0" dirty="0">
                        <a:solidFill>
                          <a:schemeClr val="tx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1455412105"/>
                  </a:ext>
                </a:extLst>
              </a:tr>
              <a:tr h="569777">
                <a:tc>
                  <a:txBody>
                    <a:bodyPr/>
                    <a:lstStyle/>
                    <a:p>
                      <a:endParaRPr lang="en-US" sz="1900" b="0" i="0" dirty="0">
                        <a:solidFill>
                          <a:schemeClr val="tx1"/>
                        </a:solidFill>
                        <a:latin typeface="Arial Nova Cond Light" panose="020B0306020202020204" pitchFamily="34" charset="0"/>
                      </a:endParaRPr>
                    </a:p>
                  </a:txBody>
                  <a:tcPr marL="146304" marR="146304" marT="54864" marB="54864"/>
                </a:tc>
                <a:tc>
                  <a:txBody>
                    <a:bodyPr/>
                    <a:lstStyle/>
                    <a:p>
                      <a:endParaRPr lang="en-US" sz="1900" b="0" i="0" dirty="0">
                        <a:solidFill>
                          <a:schemeClr val="tx1"/>
                        </a:solidFill>
                        <a:latin typeface="Arial Nova Cond Light" panose="020B0306020202020204" pitchFamily="34" charset="0"/>
                      </a:endParaRPr>
                    </a:p>
                  </a:txBody>
                  <a:tcPr marL="146304" marR="146304" marT="54864" marB="54864"/>
                </a:tc>
                <a:tc>
                  <a:txBody>
                    <a:bodyPr/>
                    <a:lstStyle/>
                    <a:p>
                      <a:endParaRPr lang="en-US" sz="1900" b="0" i="0" dirty="0">
                        <a:solidFill>
                          <a:schemeClr val="tx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2505994040"/>
                  </a:ext>
                </a:extLst>
              </a:tr>
              <a:tr h="569777">
                <a:tc>
                  <a:txBody>
                    <a:bodyPr/>
                    <a:lstStyle/>
                    <a:p>
                      <a:endParaRPr lang="en-US" sz="1900" b="0" i="0" dirty="0">
                        <a:solidFill>
                          <a:schemeClr val="tx1"/>
                        </a:solidFill>
                        <a:latin typeface="Arial Nova Cond Light" panose="020B0306020202020204" pitchFamily="34" charset="0"/>
                      </a:endParaRPr>
                    </a:p>
                  </a:txBody>
                  <a:tcPr marL="146304" marR="146304" marT="54864" marB="54864"/>
                </a:tc>
                <a:tc>
                  <a:txBody>
                    <a:bodyPr/>
                    <a:lstStyle/>
                    <a:p>
                      <a:endParaRPr lang="en-US" sz="1900" b="0" i="0" dirty="0">
                        <a:solidFill>
                          <a:schemeClr val="tx1"/>
                        </a:solidFill>
                        <a:latin typeface="Arial Nova Cond Light" panose="020B0306020202020204" pitchFamily="34" charset="0"/>
                      </a:endParaRPr>
                    </a:p>
                  </a:txBody>
                  <a:tcPr marL="146304" marR="146304" marT="54864" marB="54864"/>
                </a:tc>
                <a:tc>
                  <a:txBody>
                    <a:bodyPr/>
                    <a:lstStyle/>
                    <a:p>
                      <a:endParaRPr lang="en-US" sz="1900" b="0" i="0" dirty="0">
                        <a:solidFill>
                          <a:schemeClr val="tx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2119521120"/>
                  </a:ext>
                </a:extLst>
              </a:tr>
              <a:tr h="569777">
                <a:tc>
                  <a:txBody>
                    <a:bodyPr/>
                    <a:lstStyle/>
                    <a:p>
                      <a:endParaRPr lang="en-US" sz="1900" b="0" i="0" dirty="0">
                        <a:solidFill>
                          <a:schemeClr val="tx1"/>
                        </a:solidFill>
                        <a:latin typeface="Arial Nova Cond Light" panose="020B0306020202020204" pitchFamily="34" charset="0"/>
                      </a:endParaRPr>
                    </a:p>
                  </a:txBody>
                  <a:tcPr marL="146304" marR="146304" marT="54864" marB="54864"/>
                </a:tc>
                <a:tc>
                  <a:txBody>
                    <a:bodyPr/>
                    <a:lstStyle/>
                    <a:p>
                      <a:endParaRPr lang="en-US" sz="1900" b="0" i="0" dirty="0">
                        <a:solidFill>
                          <a:schemeClr val="tx1"/>
                        </a:solidFill>
                        <a:latin typeface="Arial Nova Cond Light" panose="020B0306020202020204" pitchFamily="34" charset="0"/>
                      </a:endParaRPr>
                    </a:p>
                  </a:txBody>
                  <a:tcPr marL="146304" marR="146304" marT="54864" marB="54864"/>
                </a:tc>
                <a:tc>
                  <a:txBody>
                    <a:bodyPr/>
                    <a:lstStyle/>
                    <a:p>
                      <a:endParaRPr lang="en-US" sz="1900" b="0" i="0" dirty="0">
                        <a:solidFill>
                          <a:schemeClr val="tx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3717297388"/>
                  </a:ext>
                </a:extLst>
              </a:tr>
              <a:tr h="569777">
                <a:tc>
                  <a:txBody>
                    <a:bodyPr/>
                    <a:lstStyle/>
                    <a:p>
                      <a:endParaRPr lang="en-US" sz="1900" b="0" i="0" dirty="0">
                        <a:solidFill>
                          <a:schemeClr val="tx1"/>
                        </a:solidFill>
                        <a:latin typeface="Arial Nova Cond Light" panose="020B0306020202020204" pitchFamily="34" charset="0"/>
                      </a:endParaRPr>
                    </a:p>
                  </a:txBody>
                  <a:tcPr marL="146304" marR="146304" marT="54864" marB="54864"/>
                </a:tc>
                <a:tc>
                  <a:txBody>
                    <a:bodyPr/>
                    <a:lstStyle/>
                    <a:p>
                      <a:endParaRPr lang="en-US" sz="1900" b="0" i="0" dirty="0">
                        <a:solidFill>
                          <a:schemeClr val="tx1"/>
                        </a:solidFill>
                        <a:latin typeface="Arial Nova Cond Light" panose="020B0306020202020204" pitchFamily="34" charset="0"/>
                      </a:endParaRPr>
                    </a:p>
                  </a:txBody>
                  <a:tcPr marL="146304" marR="146304" marT="54864" marB="54864"/>
                </a:tc>
                <a:tc>
                  <a:txBody>
                    <a:bodyPr/>
                    <a:lstStyle/>
                    <a:p>
                      <a:endParaRPr lang="en-US" sz="1900" b="0" i="0" dirty="0">
                        <a:solidFill>
                          <a:schemeClr val="tx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3484898824"/>
                  </a:ext>
                </a:extLst>
              </a:tr>
            </a:tbl>
          </a:graphicData>
        </a:graphic>
      </p:graphicFrame>
      <p:graphicFrame>
        <p:nvGraphicFramePr>
          <p:cNvPr id="4" name="Table 3">
            <a:extLst>
              <a:ext uri="{FF2B5EF4-FFF2-40B4-BE49-F238E27FC236}">
                <a16:creationId xmlns:a16="http://schemas.microsoft.com/office/drawing/2014/main" id="{60BEE87B-867F-3C42-BACE-656561ED8608}"/>
              </a:ext>
            </a:extLst>
          </p:cNvPr>
          <p:cNvGraphicFramePr>
            <a:graphicFrameLocks noGrp="1"/>
          </p:cNvGraphicFramePr>
          <p:nvPr userDrawn="1">
            <p:extLst>
              <p:ext uri="{D42A27DB-BD31-4B8C-83A1-F6EECF244321}">
                <p14:modId xmlns:p14="http://schemas.microsoft.com/office/powerpoint/2010/main" val="2504645761"/>
              </p:ext>
            </p:extLst>
          </p:nvPr>
        </p:nvGraphicFramePr>
        <p:xfrm>
          <a:off x="7654196" y="2731676"/>
          <a:ext cx="6064872" cy="3543829"/>
        </p:xfrm>
        <a:graphic>
          <a:graphicData uri="http://schemas.openxmlformats.org/drawingml/2006/table">
            <a:tbl>
              <a:tblPr firstRow="1" bandRow="1">
                <a:tableStyleId>{284E427A-3D55-4303-BF80-6455036E1DE7}</a:tableStyleId>
              </a:tblPr>
              <a:tblGrid>
                <a:gridCol w="2021624">
                  <a:extLst>
                    <a:ext uri="{9D8B030D-6E8A-4147-A177-3AD203B41FA5}">
                      <a16:colId xmlns:a16="http://schemas.microsoft.com/office/drawing/2014/main" val="3464101711"/>
                    </a:ext>
                  </a:extLst>
                </a:gridCol>
                <a:gridCol w="2021624">
                  <a:extLst>
                    <a:ext uri="{9D8B030D-6E8A-4147-A177-3AD203B41FA5}">
                      <a16:colId xmlns:a16="http://schemas.microsoft.com/office/drawing/2014/main" val="2116619873"/>
                    </a:ext>
                  </a:extLst>
                </a:gridCol>
                <a:gridCol w="2021624">
                  <a:extLst>
                    <a:ext uri="{9D8B030D-6E8A-4147-A177-3AD203B41FA5}">
                      <a16:colId xmlns:a16="http://schemas.microsoft.com/office/drawing/2014/main" val="1052691518"/>
                    </a:ext>
                  </a:extLst>
                </a:gridCol>
              </a:tblGrid>
              <a:tr h="694944">
                <a:tc>
                  <a:txBody>
                    <a:bodyPr/>
                    <a:lstStyle/>
                    <a:p>
                      <a:pPr algn="ctr"/>
                      <a:r>
                        <a:rPr lang="en-US" sz="1900" b="0" i="0" dirty="0">
                          <a:solidFill>
                            <a:schemeClr val="bg1"/>
                          </a:solidFill>
                          <a:latin typeface="Arial Nova Cond Light" panose="020B0306020202020204" pitchFamily="34" charset="0"/>
                        </a:rPr>
                        <a:t>Arial Nova </a:t>
                      </a:r>
                    </a:p>
                  </a:txBody>
                  <a:tcPr marL="146304" marR="146304" marT="54864" marB="54864"/>
                </a:tc>
                <a:tc>
                  <a:txBody>
                    <a:bodyPr/>
                    <a:lstStyle/>
                    <a:p>
                      <a:pPr algn="ctr"/>
                      <a:r>
                        <a:rPr lang="en-US" sz="1900" b="0" i="0" dirty="0">
                          <a:solidFill>
                            <a:schemeClr val="bg1"/>
                          </a:solidFill>
                          <a:latin typeface="Arial Nova Cond Light" panose="020B0306020202020204" pitchFamily="34" charset="0"/>
                        </a:rPr>
                        <a:t>Condensed Light</a:t>
                      </a:r>
                    </a:p>
                  </a:txBody>
                  <a:tcPr marL="146304" marR="146304" marT="54864" marB="54864"/>
                </a:tc>
                <a:tc>
                  <a:txBody>
                    <a:bodyPr/>
                    <a:lstStyle/>
                    <a:p>
                      <a:pPr algn="ctr"/>
                      <a:r>
                        <a:rPr lang="en-US" sz="1900" b="0" i="0" dirty="0">
                          <a:solidFill>
                            <a:schemeClr val="bg1"/>
                          </a:solidFill>
                          <a:latin typeface="Arial Nova Cond Light" panose="020B0306020202020204" pitchFamily="34" charset="0"/>
                        </a:rPr>
                        <a:t>16px</a:t>
                      </a:r>
                    </a:p>
                  </a:txBody>
                  <a:tcPr marL="146304" marR="146304" marT="54864" marB="54864"/>
                </a:tc>
                <a:extLst>
                  <a:ext uri="{0D108BD9-81ED-4DB2-BD59-A6C34878D82A}">
                    <a16:rowId xmlns:a16="http://schemas.microsoft.com/office/drawing/2014/main" val="1802876473"/>
                  </a:ext>
                </a:extLst>
              </a:tr>
              <a:tr h="569777">
                <a:tc>
                  <a:txBody>
                    <a:bodyPr/>
                    <a:lstStyle/>
                    <a:p>
                      <a:endParaRPr lang="en-US" sz="1900" b="0" i="0" dirty="0">
                        <a:solidFill>
                          <a:schemeClr val="bg1"/>
                        </a:solidFill>
                        <a:latin typeface="Arial Nova Cond Light" panose="020B0306020202020204" pitchFamily="34" charset="0"/>
                      </a:endParaRPr>
                    </a:p>
                  </a:txBody>
                  <a:tcPr marL="146304" marR="146304" marT="54864" marB="54864"/>
                </a:tc>
                <a:tc>
                  <a:txBody>
                    <a:bodyPr/>
                    <a:lstStyle/>
                    <a:p>
                      <a:endParaRPr lang="en-US" sz="1900" b="0" i="0" dirty="0">
                        <a:solidFill>
                          <a:schemeClr val="bg1"/>
                        </a:solidFill>
                        <a:latin typeface="Arial Nova Cond Light" panose="020B0306020202020204" pitchFamily="34" charset="0"/>
                      </a:endParaRPr>
                    </a:p>
                  </a:txBody>
                  <a:tcPr marL="146304" marR="146304" marT="54864" marB="54864"/>
                </a:tc>
                <a:tc>
                  <a:txBody>
                    <a:bodyPr/>
                    <a:lstStyle/>
                    <a:p>
                      <a:endParaRPr lang="en-US" sz="1900" b="0" i="0" dirty="0">
                        <a:solidFill>
                          <a:schemeClr val="bg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1455412105"/>
                  </a:ext>
                </a:extLst>
              </a:tr>
              <a:tr h="569777">
                <a:tc>
                  <a:txBody>
                    <a:bodyPr/>
                    <a:lstStyle/>
                    <a:p>
                      <a:endParaRPr lang="en-US" sz="1900" b="0" i="0" dirty="0">
                        <a:solidFill>
                          <a:schemeClr val="bg1"/>
                        </a:solidFill>
                        <a:latin typeface="Arial Nova Cond Light" panose="020B0306020202020204" pitchFamily="34" charset="0"/>
                      </a:endParaRPr>
                    </a:p>
                  </a:txBody>
                  <a:tcPr marL="146304" marR="146304" marT="54864" marB="54864"/>
                </a:tc>
                <a:tc>
                  <a:txBody>
                    <a:bodyPr/>
                    <a:lstStyle/>
                    <a:p>
                      <a:endParaRPr lang="en-US" sz="1900" b="0" i="0" dirty="0">
                        <a:solidFill>
                          <a:schemeClr val="bg1"/>
                        </a:solidFill>
                        <a:latin typeface="Arial Nova Cond Light" panose="020B0306020202020204" pitchFamily="34" charset="0"/>
                      </a:endParaRPr>
                    </a:p>
                  </a:txBody>
                  <a:tcPr marL="146304" marR="146304" marT="54864" marB="54864"/>
                </a:tc>
                <a:tc>
                  <a:txBody>
                    <a:bodyPr/>
                    <a:lstStyle/>
                    <a:p>
                      <a:endParaRPr lang="en-US" sz="1900" b="0" i="0" dirty="0">
                        <a:solidFill>
                          <a:schemeClr val="bg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2505994040"/>
                  </a:ext>
                </a:extLst>
              </a:tr>
              <a:tr h="569777">
                <a:tc>
                  <a:txBody>
                    <a:bodyPr/>
                    <a:lstStyle/>
                    <a:p>
                      <a:endParaRPr lang="en-US" sz="1900" b="0" i="0" dirty="0">
                        <a:solidFill>
                          <a:schemeClr val="bg1"/>
                        </a:solidFill>
                        <a:latin typeface="Arial Nova Cond Light" panose="020B0306020202020204" pitchFamily="34" charset="0"/>
                      </a:endParaRPr>
                    </a:p>
                  </a:txBody>
                  <a:tcPr marL="146304" marR="146304" marT="54864" marB="54864"/>
                </a:tc>
                <a:tc>
                  <a:txBody>
                    <a:bodyPr/>
                    <a:lstStyle/>
                    <a:p>
                      <a:endParaRPr lang="en-US" sz="1900" b="0" i="0" dirty="0">
                        <a:solidFill>
                          <a:schemeClr val="bg1"/>
                        </a:solidFill>
                        <a:latin typeface="Arial Nova Cond Light" panose="020B0306020202020204" pitchFamily="34" charset="0"/>
                      </a:endParaRPr>
                    </a:p>
                  </a:txBody>
                  <a:tcPr marL="146304" marR="146304" marT="54864" marB="54864"/>
                </a:tc>
                <a:tc>
                  <a:txBody>
                    <a:bodyPr/>
                    <a:lstStyle/>
                    <a:p>
                      <a:endParaRPr lang="en-US" sz="1900" b="0" i="0" dirty="0">
                        <a:solidFill>
                          <a:schemeClr val="bg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2119521120"/>
                  </a:ext>
                </a:extLst>
              </a:tr>
              <a:tr h="569777">
                <a:tc>
                  <a:txBody>
                    <a:bodyPr/>
                    <a:lstStyle/>
                    <a:p>
                      <a:endParaRPr lang="en-US" sz="1900" b="0" i="0" dirty="0">
                        <a:solidFill>
                          <a:schemeClr val="bg1"/>
                        </a:solidFill>
                        <a:latin typeface="Arial Nova Cond Light" panose="020B0306020202020204" pitchFamily="34" charset="0"/>
                      </a:endParaRPr>
                    </a:p>
                  </a:txBody>
                  <a:tcPr marL="146304" marR="146304" marT="54864" marB="54864"/>
                </a:tc>
                <a:tc>
                  <a:txBody>
                    <a:bodyPr/>
                    <a:lstStyle/>
                    <a:p>
                      <a:endParaRPr lang="en-US" sz="1900" b="0" i="0" dirty="0">
                        <a:solidFill>
                          <a:schemeClr val="bg1"/>
                        </a:solidFill>
                        <a:latin typeface="Arial Nova Cond Light" panose="020B0306020202020204" pitchFamily="34" charset="0"/>
                      </a:endParaRPr>
                    </a:p>
                  </a:txBody>
                  <a:tcPr marL="146304" marR="146304" marT="54864" marB="54864"/>
                </a:tc>
                <a:tc>
                  <a:txBody>
                    <a:bodyPr/>
                    <a:lstStyle/>
                    <a:p>
                      <a:endParaRPr lang="en-US" sz="1900" b="0" i="0" dirty="0">
                        <a:solidFill>
                          <a:schemeClr val="bg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3717297388"/>
                  </a:ext>
                </a:extLst>
              </a:tr>
              <a:tr h="569777">
                <a:tc>
                  <a:txBody>
                    <a:bodyPr/>
                    <a:lstStyle/>
                    <a:p>
                      <a:endParaRPr lang="en-US" sz="1900" b="0" i="0" dirty="0">
                        <a:solidFill>
                          <a:schemeClr val="bg1"/>
                        </a:solidFill>
                        <a:latin typeface="Arial Nova Cond Light" panose="020B0306020202020204" pitchFamily="34" charset="0"/>
                      </a:endParaRPr>
                    </a:p>
                  </a:txBody>
                  <a:tcPr marL="146304" marR="146304" marT="54864" marB="54864"/>
                </a:tc>
                <a:tc>
                  <a:txBody>
                    <a:bodyPr/>
                    <a:lstStyle/>
                    <a:p>
                      <a:endParaRPr lang="en-US" sz="1900" b="0" i="0" dirty="0">
                        <a:solidFill>
                          <a:schemeClr val="bg1"/>
                        </a:solidFill>
                        <a:latin typeface="Arial Nova Cond Light" panose="020B0306020202020204" pitchFamily="34" charset="0"/>
                      </a:endParaRPr>
                    </a:p>
                  </a:txBody>
                  <a:tcPr marL="146304" marR="146304" marT="54864" marB="54864"/>
                </a:tc>
                <a:tc>
                  <a:txBody>
                    <a:bodyPr/>
                    <a:lstStyle/>
                    <a:p>
                      <a:endParaRPr lang="en-US" sz="1900" b="0" i="0" dirty="0">
                        <a:solidFill>
                          <a:schemeClr val="bg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3484898824"/>
                  </a:ext>
                </a:extLst>
              </a:tr>
            </a:tbl>
          </a:graphicData>
        </a:graphic>
      </p:graphicFrame>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Tables, Dark</a:t>
            </a:r>
          </a:p>
        </p:txBody>
      </p:sp>
    </p:spTree>
    <p:extLst>
      <p:ext uri="{BB962C8B-B14F-4D97-AF65-F5344CB8AC3E}">
        <p14:creationId xmlns:p14="http://schemas.microsoft.com/office/powerpoint/2010/main" val="4228711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Number Set. Scale to fit When Needed</a:t>
            </a:r>
          </a:p>
        </p:txBody>
      </p:sp>
      <p:grpSp>
        <p:nvGrpSpPr>
          <p:cNvPr id="23" name="Group 22">
            <a:extLst>
              <a:ext uri="{FF2B5EF4-FFF2-40B4-BE49-F238E27FC236}">
                <a16:creationId xmlns:a16="http://schemas.microsoft.com/office/drawing/2014/main" id="{7317CA4A-A219-FD45-B660-9D8AD128CAC0}"/>
              </a:ext>
            </a:extLst>
          </p:cNvPr>
          <p:cNvGrpSpPr/>
          <p:nvPr userDrawn="1"/>
        </p:nvGrpSpPr>
        <p:grpSpPr>
          <a:xfrm>
            <a:off x="911333" y="2188016"/>
            <a:ext cx="1074640" cy="805980"/>
            <a:chOff x="1521261" y="1823347"/>
            <a:chExt cx="671650" cy="671650"/>
          </a:xfrm>
        </p:grpSpPr>
        <p:sp>
          <p:nvSpPr>
            <p:cNvPr id="24" name="Oval 23">
              <a:extLst>
                <a:ext uri="{FF2B5EF4-FFF2-40B4-BE49-F238E27FC236}">
                  <a16:creationId xmlns:a16="http://schemas.microsoft.com/office/drawing/2014/main" id="{3DBC1BBC-3BAB-C045-B377-C2B121775432}"/>
                </a:ext>
              </a:extLst>
            </p:cNvPr>
            <p:cNvSpPr/>
            <p:nvPr/>
          </p:nvSpPr>
          <p:spPr>
            <a:xfrm>
              <a:off x="1521261" y="1823347"/>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25" name="Picture 24">
              <a:extLst>
                <a:ext uri="{FF2B5EF4-FFF2-40B4-BE49-F238E27FC236}">
                  <a16:creationId xmlns:a16="http://schemas.microsoft.com/office/drawing/2014/main" id="{999C289F-EE57-E740-9EC5-A99597394F91}"/>
                </a:ext>
              </a:extLst>
            </p:cNvPr>
            <p:cNvPicPr>
              <a:picLocks noChangeAspect="1"/>
            </p:cNvPicPr>
            <p:nvPr/>
          </p:nvPicPr>
          <p:blipFill>
            <a:blip r:embed="rId2"/>
            <a:stretch>
              <a:fillRect/>
            </a:stretch>
          </p:blipFill>
          <p:spPr>
            <a:xfrm>
              <a:off x="1770654" y="2019472"/>
              <a:ext cx="127000" cy="279400"/>
            </a:xfrm>
            <a:prstGeom prst="rect">
              <a:avLst/>
            </a:prstGeom>
          </p:spPr>
        </p:pic>
      </p:grpSp>
      <p:grpSp>
        <p:nvGrpSpPr>
          <p:cNvPr id="26" name="Group 25">
            <a:extLst>
              <a:ext uri="{FF2B5EF4-FFF2-40B4-BE49-F238E27FC236}">
                <a16:creationId xmlns:a16="http://schemas.microsoft.com/office/drawing/2014/main" id="{D07ECAD9-4C89-8F4C-A9DB-8DAFB22253EF}"/>
              </a:ext>
            </a:extLst>
          </p:cNvPr>
          <p:cNvGrpSpPr/>
          <p:nvPr userDrawn="1"/>
        </p:nvGrpSpPr>
        <p:grpSpPr>
          <a:xfrm>
            <a:off x="2346595" y="2188016"/>
            <a:ext cx="1074640" cy="805980"/>
            <a:chOff x="1466621" y="1823347"/>
            <a:chExt cx="671650" cy="671650"/>
          </a:xfrm>
        </p:grpSpPr>
        <p:sp>
          <p:nvSpPr>
            <p:cNvPr id="34" name="Oval 33">
              <a:extLst>
                <a:ext uri="{FF2B5EF4-FFF2-40B4-BE49-F238E27FC236}">
                  <a16:creationId xmlns:a16="http://schemas.microsoft.com/office/drawing/2014/main" id="{492682D3-50F3-A842-AD9F-12D463418DD6}"/>
                </a:ext>
              </a:extLst>
            </p:cNvPr>
            <p:cNvSpPr/>
            <p:nvPr/>
          </p:nvSpPr>
          <p:spPr>
            <a:xfrm>
              <a:off x="1466621" y="1823347"/>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48" name="Picture 47">
              <a:extLst>
                <a:ext uri="{FF2B5EF4-FFF2-40B4-BE49-F238E27FC236}">
                  <a16:creationId xmlns:a16="http://schemas.microsoft.com/office/drawing/2014/main" id="{AC9A15DE-73C3-CB45-9030-00DDF4F445F6}"/>
                </a:ext>
              </a:extLst>
            </p:cNvPr>
            <p:cNvPicPr>
              <a:picLocks noChangeAspect="1"/>
            </p:cNvPicPr>
            <p:nvPr/>
          </p:nvPicPr>
          <p:blipFill>
            <a:blip r:embed="rId3"/>
            <a:stretch>
              <a:fillRect/>
            </a:stretch>
          </p:blipFill>
          <p:spPr>
            <a:xfrm>
              <a:off x="1701409" y="2019472"/>
              <a:ext cx="190500" cy="279400"/>
            </a:xfrm>
            <a:prstGeom prst="rect">
              <a:avLst/>
            </a:prstGeom>
          </p:spPr>
        </p:pic>
      </p:grpSp>
      <p:grpSp>
        <p:nvGrpSpPr>
          <p:cNvPr id="49" name="Group 48">
            <a:extLst>
              <a:ext uri="{FF2B5EF4-FFF2-40B4-BE49-F238E27FC236}">
                <a16:creationId xmlns:a16="http://schemas.microsoft.com/office/drawing/2014/main" id="{106EC30D-7AF4-684B-BE8A-E67FFCE4D8AD}"/>
              </a:ext>
            </a:extLst>
          </p:cNvPr>
          <p:cNvGrpSpPr/>
          <p:nvPr userDrawn="1"/>
        </p:nvGrpSpPr>
        <p:grpSpPr>
          <a:xfrm>
            <a:off x="3791115" y="2188016"/>
            <a:ext cx="1074640" cy="805980"/>
            <a:chOff x="2369446" y="1823347"/>
            <a:chExt cx="671650" cy="671650"/>
          </a:xfrm>
        </p:grpSpPr>
        <p:sp>
          <p:nvSpPr>
            <p:cNvPr id="50" name="Oval 49">
              <a:extLst>
                <a:ext uri="{FF2B5EF4-FFF2-40B4-BE49-F238E27FC236}">
                  <a16:creationId xmlns:a16="http://schemas.microsoft.com/office/drawing/2014/main" id="{EA8CFF12-4547-B346-84BE-D7782EDC36BF}"/>
                </a:ext>
              </a:extLst>
            </p:cNvPr>
            <p:cNvSpPr/>
            <p:nvPr/>
          </p:nvSpPr>
          <p:spPr>
            <a:xfrm>
              <a:off x="2369446" y="1823347"/>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51" name="Picture 50">
              <a:extLst>
                <a:ext uri="{FF2B5EF4-FFF2-40B4-BE49-F238E27FC236}">
                  <a16:creationId xmlns:a16="http://schemas.microsoft.com/office/drawing/2014/main" id="{069023F9-4B4E-EE44-8BF4-8FCDB44EE5F0}"/>
                </a:ext>
              </a:extLst>
            </p:cNvPr>
            <p:cNvPicPr>
              <a:picLocks noChangeAspect="1"/>
            </p:cNvPicPr>
            <p:nvPr/>
          </p:nvPicPr>
          <p:blipFill>
            <a:blip r:embed="rId4"/>
            <a:stretch>
              <a:fillRect/>
            </a:stretch>
          </p:blipFill>
          <p:spPr>
            <a:xfrm>
              <a:off x="2610021" y="2019472"/>
              <a:ext cx="190500" cy="279400"/>
            </a:xfrm>
            <a:prstGeom prst="rect">
              <a:avLst/>
            </a:prstGeom>
          </p:spPr>
        </p:pic>
      </p:grpSp>
      <p:grpSp>
        <p:nvGrpSpPr>
          <p:cNvPr id="52" name="Group 51">
            <a:extLst>
              <a:ext uri="{FF2B5EF4-FFF2-40B4-BE49-F238E27FC236}">
                <a16:creationId xmlns:a16="http://schemas.microsoft.com/office/drawing/2014/main" id="{DE04093F-44B8-E648-A7D6-4F9E6D00397E}"/>
              </a:ext>
            </a:extLst>
          </p:cNvPr>
          <p:cNvGrpSpPr/>
          <p:nvPr userDrawn="1"/>
        </p:nvGrpSpPr>
        <p:grpSpPr>
          <a:xfrm>
            <a:off x="5198595" y="2188016"/>
            <a:ext cx="1074640" cy="805980"/>
            <a:chOff x="3249121" y="1823347"/>
            <a:chExt cx="671650" cy="671650"/>
          </a:xfrm>
        </p:grpSpPr>
        <p:sp>
          <p:nvSpPr>
            <p:cNvPr id="53" name="Oval 52">
              <a:extLst>
                <a:ext uri="{FF2B5EF4-FFF2-40B4-BE49-F238E27FC236}">
                  <a16:creationId xmlns:a16="http://schemas.microsoft.com/office/drawing/2014/main" id="{FDFBE4C0-B08C-E54D-87E2-95DC04E37554}"/>
                </a:ext>
              </a:extLst>
            </p:cNvPr>
            <p:cNvSpPr/>
            <p:nvPr/>
          </p:nvSpPr>
          <p:spPr>
            <a:xfrm>
              <a:off x="3249121" y="1823347"/>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54" name="Picture 53">
              <a:extLst>
                <a:ext uri="{FF2B5EF4-FFF2-40B4-BE49-F238E27FC236}">
                  <a16:creationId xmlns:a16="http://schemas.microsoft.com/office/drawing/2014/main" id="{31CECB7C-5E26-1242-8EE8-65A2B49BDBA8}"/>
                </a:ext>
              </a:extLst>
            </p:cNvPr>
            <p:cNvPicPr>
              <a:picLocks noChangeAspect="1"/>
            </p:cNvPicPr>
            <p:nvPr/>
          </p:nvPicPr>
          <p:blipFill>
            <a:blip r:embed="rId5"/>
            <a:stretch>
              <a:fillRect/>
            </a:stretch>
          </p:blipFill>
          <p:spPr>
            <a:xfrm>
              <a:off x="3471772" y="2019472"/>
              <a:ext cx="203200" cy="279400"/>
            </a:xfrm>
            <a:prstGeom prst="rect">
              <a:avLst/>
            </a:prstGeom>
          </p:spPr>
        </p:pic>
      </p:grpSp>
      <p:grpSp>
        <p:nvGrpSpPr>
          <p:cNvPr id="55" name="Group 54">
            <a:extLst>
              <a:ext uri="{FF2B5EF4-FFF2-40B4-BE49-F238E27FC236}">
                <a16:creationId xmlns:a16="http://schemas.microsoft.com/office/drawing/2014/main" id="{33D79A13-5711-3842-BF90-103A7ABADFAA}"/>
              </a:ext>
            </a:extLst>
          </p:cNvPr>
          <p:cNvGrpSpPr/>
          <p:nvPr userDrawn="1"/>
        </p:nvGrpSpPr>
        <p:grpSpPr>
          <a:xfrm>
            <a:off x="6643115" y="2188016"/>
            <a:ext cx="1074640" cy="805980"/>
            <a:chOff x="4151946" y="1823347"/>
            <a:chExt cx="671650" cy="671650"/>
          </a:xfrm>
        </p:grpSpPr>
        <p:sp>
          <p:nvSpPr>
            <p:cNvPr id="56" name="Oval 55">
              <a:extLst>
                <a:ext uri="{FF2B5EF4-FFF2-40B4-BE49-F238E27FC236}">
                  <a16:creationId xmlns:a16="http://schemas.microsoft.com/office/drawing/2014/main" id="{A23A8342-1A3A-3047-AE1C-ED100071A54C}"/>
                </a:ext>
              </a:extLst>
            </p:cNvPr>
            <p:cNvSpPr/>
            <p:nvPr/>
          </p:nvSpPr>
          <p:spPr>
            <a:xfrm>
              <a:off x="4151946" y="1823347"/>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57" name="Picture 56">
              <a:extLst>
                <a:ext uri="{FF2B5EF4-FFF2-40B4-BE49-F238E27FC236}">
                  <a16:creationId xmlns:a16="http://schemas.microsoft.com/office/drawing/2014/main" id="{FA59A8CE-8911-A745-9AB7-17527D82A091}"/>
                </a:ext>
              </a:extLst>
            </p:cNvPr>
            <p:cNvPicPr>
              <a:picLocks noChangeAspect="1"/>
            </p:cNvPicPr>
            <p:nvPr/>
          </p:nvPicPr>
          <p:blipFill>
            <a:blip r:embed="rId6"/>
            <a:stretch>
              <a:fillRect/>
            </a:stretch>
          </p:blipFill>
          <p:spPr>
            <a:xfrm>
              <a:off x="4392521" y="2019472"/>
              <a:ext cx="190500" cy="279400"/>
            </a:xfrm>
            <a:prstGeom prst="rect">
              <a:avLst/>
            </a:prstGeom>
          </p:spPr>
        </p:pic>
      </p:grpSp>
      <p:grpSp>
        <p:nvGrpSpPr>
          <p:cNvPr id="58" name="Group 57">
            <a:extLst>
              <a:ext uri="{FF2B5EF4-FFF2-40B4-BE49-F238E27FC236}">
                <a16:creationId xmlns:a16="http://schemas.microsoft.com/office/drawing/2014/main" id="{461534DF-62F2-3342-BF0C-094BE1A80B94}"/>
              </a:ext>
            </a:extLst>
          </p:cNvPr>
          <p:cNvGrpSpPr/>
          <p:nvPr userDrawn="1"/>
        </p:nvGrpSpPr>
        <p:grpSpPr>
          <a:xfrm>
            <a:off x="8078375" y="2188016"/>
            <a:ext cx="1074640" cy="805980"/>
            <a:chOff x="5048984" y="1823347"/>
            <a:chExt cx="671650" cy="671650"/>
          </a:xfrm>
        </p:grpSpPr>
        <p:sp>
          <p:nvSpPr>
            <p:cNvPr id="59" name="Oval 58">
              <a:extLst>
                <a:ext uri="{FF2B5EF4-FFF2-40B4-BE49-F238E27FC236}">
                  <a16:creationId xmlns:a16="http://schemas.microsoft.com/office/drawing/2014/main" id="{4FC4BEC4-FF8E-5242-9F1C-C4058E9990F7}"/>
                </a:ext>
              </a:extLst>
            </p:cNvPr>
            <p:cNvSpPr/>
            <p:nvPr/>
          </p:nvSpPr>
          <p:spPr>
            <a:xfrm>
              <a:off x="5048984" y="1823347"/>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60" name="Picture 59">
              <a:extLst>
                <a:ext uri="{FF2B5EF4-FFF2-40B4-BE49-F238E27FC236}">
                  <a16:creationId xmlns:a16="http://schemas.microsoft.com/office/drawing/2014/main" id="{113419D6-BA94-5B4C-886D-44744AE7F63B}"/>
                </a:ext>
              </a:extLst>
            </p:cNvPr>
            <p:cNvPicPr>
              <a:picLocks noChangeAspect="1"/>
            </p:cNvPicPr>
            <p:nvPr/>
          </p:nvPicPr>
          <p:blipFill>
            <a:blip r:embed="rId7"/>
            <a:stretch>
              <a:fillRect/>
            </a:stretch>
          </p:blipFill>
          <p:spPr>
            <a:xfrm>
              <a:off x="5289559" y="2022366"/>
              <a:ext cx="190500" cy="279400"/>
            </a:xfrm>
            <a:prstGeom prst="rect">
              <a:avLst/>
            </a:prstGeom>
          </p:spPr>
        </p:pic>
      </p:grpSp>
      <p:grpSp>
        <p:nvGrpSpPr>
          <p:cNvPr id="61" name="Group 60">
            <a:extLst>
              <a:ext uri="{FF2B5EF4-FFF2-40B4-BE49-F238E27FC236}">
                <a16:creationId xmlns:a16="http://schemas.microsoft.com/office/drawing/2014/main" id="{05B7B18B-4450-404D-89B1-002B7E0B504D}"/>
              </a:ext>
            </a:extLst>
          </p:cNvPr>
          <p:cNvGrpSpPr/>
          <p:nvPr userDrawn="1"/>
        </p:nvGrpSpPr>
        <p:grpSpPr>
          <a:xfrm>
            <a:off x="9541415" y="2188016"/>
            <a:ext cx="1074640" cy="805980"/>
            <a:chOff x="5963384" y="1823347"/>
            <a:chExt cx="671650" cy="671650"/>
          </a:xfrm>
        </p:grpSpPr>
        <p:sp>
          <p:nvSpPr>
            <p:cNvPr id="62" name="Oval 61">
              <a:extLst>
                <a:ext uri="{FF2B5EF4-FFF2-40B4-BE49-F238E27FC236}">
                  <a16:creationId xmlns:a16="http://schemas.microsoft.com/office/drawing/2014/main" id="{A16BDFEE-3CCF-664D-A84A-ED422F940E5C}"/>
                </a:ext>
              </a:extLst>
            </p:cNvPr>
            <p:cNvSpPr/>
            <p:nvPr/>
          </p:nvSpPr>
          <p:spPr>
            <a:xfrm>
              <a:off x="5963384" y="1823347"/>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63" name="Picture 62">
              <a:extLst>
                <a:ext uri="{FF2B5EF4-FFF2-40B4-BE49-F238E27FC236}">
                  <a16:creationId xmlns:a16="http://schemas.microsoft.com/office/drawing/2014/main" id="{793D22A6-40D5-D446-9ACC-2E997DEDCA20}"/>
                </a:ext>
              </a:extLst>
            </p:cNvPr>
            <p:cNvPicPr>
              <a:picLocks noChangeAspect="1"/>
            </p:cNvPicPr>
            <p:nvPr/>
          </p:nvPicPr>
          <p:blipFill>
            <a:blip r:embed="rId8"/>
            <a:stretch>
              <a:fillRect/>
            </a:stretch>
          </p:blipFill>
          <p:spPr>
            <a:xfrm>
              <a:off x="6216096" y="2016578"/>
              <a:ext cx="177800" cy="279400"/>
            </a:xfrm>
            <a:prstGeom prst="rect">
              <a:avLst/>
            </a:prstGeom>
          </p:spPr>
        </p:pic>
      </p:grpSp>
      <p:grpSp>
        <p:nvGrpSpPr>
          <p:cNvPr id="64" name="Group 63">
            <a:extLst>
              <a:ext uri="{FF2B5EF4-FFF2-40B4-BE49-F238E27FC236}">
                <a16:creationId xmlns:a16="http://schemas.microsoft.com/office/drawing/2014/main" id="{9DBEC8D1-A3F1-C547-B0F0-EBC1C11AD2F2}"/>
              </a:ext>
            </a:extLst>
          </p:cNvPr>
          <p:cNvGrpSpPr/>
          <p:nvPr userDrawn="1"/>
        </p:nvGrpSpPr>
        <p:grpSpPr>
          <a:xfrm>
            <a:off x="911333" y="3396413"/>
            <a:ext cx="1074640" cy="805980"/>
            <a:chOff x="569583" y="2830344"/>
            <a:chExt cx="671650" cy="671650"/>
          </a:xfrm>
        </p:grpSpPr>
        <p:sp>
          <p:nvSpPr>
            <p:cNvPr id="65" name="Oval 64">
              <a:extLst>
                <a:ext uri="{FF2B5EF4-FFF2-40B4-BE49-F238E27FC236}">
                  <a16:creationId xmlns:a16="http://schemas.microsoft.com/office/drawing/2014/main" id="{4FD16CBA-F5A0-8D44-BF50-5F093DB3197C}"/>
                </a:ext>
              </a:extLst>
            </p:cNvPr>
            <p:cNvSpPr/>
            <p:nvPr/>
          </p:nvSpPr>
          <p:spPr>
            <a:xfrm>
              <a:off x="569583" y="2830344"/>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66" name="Picture 65">
              <a:extLst>
                <a:ext uri="{FF2B5EF4-FFF2-40B4-BE49-F238E27FC236}">
                  <a16:creationId xmlns:a16="http://schemas.microsoft.com/office/drawing/2014/main" id="{835A81E6-11EE-3B4F-871A-42BD77E2E986}"/>
                </a:ext>
              </a:extLst>
            </p:cNvPr>
            <p:cNvPicPr>
              <a:picLocks noChangeAspect="1"/>
            </p:cNvPicPr>
            <p:nvPr/>
          </p:nvPicPr>
          <p:blipFill>
            <a:blip r:embed="rId9"/>
            <a:stretch>
              <a:fillRect/>
            </a:stretch>
          </p:blipFill>
          <p:spPr>
            <a:xfrm>
              <a:off x="818976" y="3026469"/>
              <a:ext cx="177800" cy="279400"/>
            </a:xfrm>
            <a:prstGeom prst="rect">
              <a:avLst/>
            </a:prstGeom>
          </p:spPr>
        </p:pic>
      </p:grpSp>
      <p:grpSp>
        <p:nvGrpSpPr>
          <p:cNvPr id="67" name="Group 66">
            <a:extLst>
              <a:ext uri="{FF2B5EF4-FFF2-40B4-BE49-F238E27FC236}">
                <a16:creationId xmlns:a16="http://schemas.microsoft.com/office/drawing/2014/main" id="{8C9F42EB-B6AA-894D-B0CD-59D3B6222E0D}"/>
              </a:ext>
            </a:extLst>
          </p:cNvPr>
          <p:cNvGrpSpPr/>
          <p:nvPr userDrawn="1"/>
        </p:nvGrpSpPr>
        <p:grpSpPr>
          <a:xfrm>
            <a:off x="2346595" y="3396413"/>
            <a:ext cx="1074640" cy="805980"/>
            <a:chOff x="1466621" y="2830344"/>
            <a:chExt cx="671650" cy="671650"/>
          </a:xfrm>
        </p:grpSpPr>
        <p:sp>
          <p:nvSpPr>
            <p:cNvPr id="68" name="Oval 67">
              <a:extLst>
                <a:ext uri="{FF2B5EF4-FFF2-40B4-BE49-F238E27FC236}">
                  <a16:creationId xmlns:a16="http://schemas.microsoft.com/office/drawing/2014/main" id="{87079BE1-641C-0B40-9752-75098A074ED4}"/>
                </a:ext>
              </a:extLst>
            </p:cNvPr>
            <p:cNvSpPr/>
            <p:nvPr/>
          </p:nvSpPr>
          <p:spPr>
            <a:xfrm>
              <a:off x="1466621" y="2830344"/>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69" name="Picture 68">
              <a:extLst>
                <a:ext uri="{FF2B5EF4-FFF2-40B4-BE49-F238E27FC236}">
                  <a16:creationId xmlns:a16="http://schemas.microsoft.com/office/drawing/2014/main" id="{DC4287BD-7AB7-CD46-A5A2-3FF5657E8600}"/>
                </a:ext>
              </a:extLst>
            </p:cNvPr>
            <p:cNvPicPr>
              <a:picLocks noChangeAspect="1"/>
            </p:cNvPicPr>
            <p:nvPr/>
          </p:nvPicPr>
          <p:blipFill>
            <a:blip r:embed="rId10"/>
            <a:stretch>
              <a:fillRect/>
            </a:stretch>
          </p:blipFill>
          <p:spPr>
            <a:xfrm>
              <a:off x="1704338" y="3026469"/>
              <a:ext cx="190500" cy="279400"/>
            </a:xfrm>
            <a:prstGeom prst="rect">
              <a:avLst/>
            </a:prstGeom>
          </p:spPr>
        </p:pic>
      </p:grpSp>
      <p:grpSp>
        <p:nvGrpSpPr>
          <p:cNvPr id="70" name="Group 69">
            <a:extLst>
              <a:ext uri="{FF2B5EF4-FFF2-40B4-BE49-F238E27FC236}">
                <a16:creationId xmlns:a16="http://schemas.microsoft.com/office/drawing/2014/main" id="{8E63C513-EF82-E24F-8044-74DB19D3A202}"/>
              </a:ext>
            </a:extLst>
          </p:cNvPr>
          <p:cNvGrpSpPr/>
          <p:nvPr userDrawn="1"/>
        </p:nvGrpSpPr>
        <p:grpSpPr>
          <a:xfrm>
            <a:off x="3791115" y="3396413"/>
            <a:ext cx="1074640" cy="805980"/>
            <a:chOff x="2369446" y="2830344"/>
            <a:chExt cx="671650" cy="671650"/>
          </a:xfrm>
        </p:grpSpPr>
        <p:sp>
          <p:nvSpPr>
            <p:cNvPr id="71" name="Oval 70">
              <a:extLst>
                <a:ext uri="{FF2B5EF4-FFF2-40B4-BE49-F238E27FC236}">
                  <a16:creationId xmlns:a16="http://schemas.microsoft.com/office/drawing/2014/main" id="{4D623A40-C14B-954A-B8CE-705C2321C5B6}"/>
                </a:ext>
              </a:extLst>
            </p:cNvPr>
            <p:cNvSpPr/>
            <p:nvPr/>
          </p:nvSpPr>
          <p:spPr>
            <a:xfrm>
              <a:off x="2369446" y="2830344"/>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72" name="Picture 71">
              <a:extLst>
                <a:ext uri="{FF2B5EF4-FFF2-40B4-BE49-F238E27FC236}">
                  <a16:creationId xmlns:a16="http://schemas.microsoft.com/office/drawing/2014/main" id="{A0AA1636-1F29-5D4C-A050-222266ED61E0}"/>
                </a:ext>
              </a:extLst>
            </p:cNvPr>
            <p:cNvPicPr>
              <a:picLocks noChangeAspect="1"/>
            </p:cNvPicPr>
            <p:nvPr/>
          </p:nvPicPr>
          <p:blipFill>
            <a:blip r:embed="rId11"/>
            <a:stretch>
              <a:fillRect/>
            </a:stretch>
          </p:blipFill>
          <p:spPr>
            <a:xfrm>
              <a:off x="2625026" y="3026469"/>
              <a:ext cx="177800" cy="279400"/>
            </a:xfrm>
            <a:prstGeom prst="rect">
              <a:avLst/>
            </a:prstGeom>
          </p:spPr>
        </p:pic>
      </p:grpSp>
      <p:grpSp>
        <p:nvGrpSpPr>
          <p:cNvPr id="73" name="Group 72">
            <a:extLst>
              <a:ext uri="{FF2B5EF4-FFF2-40B4-BE49-F238E27FC236}">
                <a16:creationId xmlns:a16="http://schemas.microsoft.com/office/drawing/2014/main" id="{B67ED33F-3F2B-DB42-B2B5-74EDB84DAEDC}"/>
              </a:ext>
            </a:extLst>
          </p:cNvPr>
          <p:cNvGrpSpPr/>
          <p:nvPr userDrawn="1"/>
        </p:nvGrpSpPr>
        <p:grpSpPr>
          <a:xfrm>
            <a:off x="911333" y="5089712"/>
            <a:ext cx="1074640" cy="805980"/>
            <a:chOff x="569583" y="4241427"/>
            <a:chExt cx="671650" cy="671650"/>
          </a:xfrm>
        </p:grpSpPr>
        <p:sp>
          <p:nvSpPr>
            <p:cNvPr id="74" name="Oval 73">
              <a:extLst>
                <a:ext uri="{FF2B5EF4-FFF2-40B4-BE49-F238E27FC236}">
                  <a16:creationId xmlns:a16="http://schemas.microsoft.com/office/drawing/2014/main" id="{9568BFE0-E826-794A-A04E-BB610BB32B61}"/>
                </a:ext>
              </a:extLst>
            </p:cNvPr>
            <p:cNvSpPr/>
            <p:nvPr/>
          </p:nvSpPr>
          <p:spPr>
            <a:xfrm>
              <a:off x="569583" y="4241427"/>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pic>
          <p:nvPicPr>
            <p:cNvPr id="75" name="Picture 74">
              <a:extLst>
                <a:ext uri="{FF2B5EF4-FFF2-40B4-BE49-F238E27FC236}">
                  <a16:creationId xmlns:a16="http://schemas.microsoft.com/office/drawing/2014/main" id="{61B1216F-69A3-164F-8C9B-47CA1583582B}"/>
                </a:ext>
              </a:extLst>
            </p:cNvPr>
            <p:cNvPicPr>
              <a:picLocks noChangeAspect="1"/>
            </p:cNvPicPr>
            <p:nvPr/>
          </p:nvPicPr>
          <p:blipFill>
            <a:blip r:embed="rId12"/>
            <a:stretch>
              <a:fillRect/>
            </a:stretch>
          </p:blipFill>
          <p:spPr>
            <a:xfrm>
              <a:off x="818976" y="4437552"/>
              <a:ext cx="127000" cy="279400"/>
            </a:xfrm>
            <a:prstGeom prst="rect">
              <a:avLst/>
            </a:prstGeom>
          </p:spPr>
        </p:pic>
      </p:grpSp>
      <p:grpSp>
        <p:nvGrpSpPr>
          <p:cNvPr id="76" name="Group 75">
            <a:extLst>
              <a:ext uri="{FF2B5EF4-FFF2-40B4-BE49-F238E27FC236}">
                <a16:creationId xmlns:a16="http://schemas.microsoft.com/office/drawing/2014/main" id="{3C7F96A1-A0D0-B64D-897A-4E02C6501682}"/>
              </a:ext>
            </a:extLst>
          </p:cNvPr>
          <p:cNvGrpSpPr/>
          <p:nvPr userDrawn="1"/>
        </p:nvGrpSpPr>
        <p:grpSpPr>
          <a:xfrm>
            <a:off x="3791115" y="6298109"/>
            <a:ext cx="1074640" cy="805980"/>
            <a:chOff x="2369446" y="5248424"/>
            <a:chExt cx="671650" cy="671650"/>
          </a:xfrm>
        </p:grpSpPr>
        <p:sp>
          <p:nvSpPr>
            <p:cNvPr id="77" name="Oval 76">
              <a:extLst>
                <a:ext uri="{FF2B5EF4-FFF2-40B4-BE49-F238E27FC236}">
                  <a16:creationId xmlns:a16="http://schemas.microsoft.com/office/drawing/2014/main" id="{FDB1CED1-837D-0F43-9761-58F676DFC945}"/>
                </a:ext>
              </a:extLst>
            </p:cNvPr>
            <p:cNvSpPr/>
            <p:nvPr/>
          </p:nvSpPr>
          <p:spPr>
            <a:xfrm>
              <a:off x="2369446" y="5248424"/>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78" name="Picture 77">
              <a:extLst>
                <a:ext uri="{FF2B5EF4-FFF2-40B4-BE49-F238E27FC236}">
                  <a16:creationId xmlns:a16="http://schemas.microsoft.com/office/drawing/2014/main" id="{F2369E8E-CBA2-9346-BCA1-C37B1E606C02}"/>
                </a:ext>
              </a:extLst>
            </p:cNvPr>
            <p:cNvPicPr>
              <a:picLocks noChangeAspect="1"/>
            </p:cNvPicPr>
            <p:nvPr/>
          </p:nvPicPr>
          <p:blipFill>
            <a:blip r:embed="rId13"/>
            <a:stretch>
              <a:fillRect/>
            </a:stretch>
          </p:blipFill>
          <p:spPr>
            <a:xfrm>
              <a:off x="2625026" y="5444549"/>
              <a:ext cx="177800" cy="279400"/>
            </a:xfrm>
            <a:prstGeom prst="rect">
              <a:avLst/>
            </a:prstGeom>
          </p:spPr>
        </p:pic>
      </p:grpSp>
      <p:grpSp>
        <p:nvGrpSpPr>
          <p:cNvPr id="79" name="Group 78">
            <a:extLst>
              <a:ext uri="{FF2B5EF4-FFF2-40B4-BE49-F238E27FC236}">
                <a16:creationId xmlns:a16="http://schemas.microsoft.com/office/drawing/2014/main" id="{5279FB1D-EC03-7D40-A816-30506C75E87A}"/>
              </a:ext>
            </a:extLst>
          </p:cNvPr>
          <p:cNvGrpSpPr/>
          <p:nvPr userDrawn="1"/>
        </p:nvGrpSpPr>
        <p:grpSpPr>
          <a:xfrm>
            <a:off x="2346595" y="5089712"/>
            <a:ext cx="1074640" cy="805980"/>
            <a:chOff x="1466621" y="4241427"/>
            <a:chExt cx="671650" cy="671650"/>
          </a:xfrm>
        </p:grpSpPr>
        <p:sp>
          <p:nvSpPr>
            <p:cNvPr id="80" name="Oval 79">
              <a:extLst>
                <a:ext uri="{FF2B5EF4-FFF2-40B4-BE49-F238E27FC236}">
                  <a16:creationId xmlns:a16="http://schemas.microsoft.com/office/drawing/2014/main" id="{6B3A3EFE-1579-424A-B1CF-8F09A14A770E}"/>
                </a:ext>
              </a:extLst>
            </p:cNvPr>
            <p:cNvSpPr/>
            <p:nvPr/>
          </p:nvSpPr>
          <p:spPr>
            <a:xfrm>
              <a:off x="1466621" y="4241427"/>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81" name="Picture 80">
              <a:extLst>
                <a:ext uri="{FF2B5EF4-FFF2-40B4-BE49-F238E27FC236}">
                  <a16:creationId xmlns:a16="http://schemas.microsoft.com/office/drawing/2014/main" id="{A9EE1C31-0E57-0A40-A6A6-CF146D2D25EE}"/>
                </a:ext>
              </a:extLst>
            </p:cNvPr>
            <p:cNvPicPr>
              <a:picLocks noChangeAspect="1"/>
            </p:cNvPicPr>
            <p:nvPr/>
          </p:nvPicPr>
          <p:blipFill>
            <a:blip r:embed="rId14"/>
            <a:stretch>
              <a:fillRect/>
            </a:stretch>
          </p:blipFill>
          <p:spPr>
            <a:xfrm>
              <a:off x="1696246" y="4437552"/>
              <a:ext cx="190500" cy="279400"/>
            </a:xfrm>
            <a:prstGeom prst="rect">
              <a:avLst/>
            </a:prstGeom>
          </p:spPr>
        </p:pic>
      </p:grpSp>
      <p:grpSp>
        <p:nvGrpSpPr>
          <p:cNvPr id="82" name="Group 81">
            <a:extLst>
              <a:ext uri="{FF2B5EF4-FFF2-40B4-BE49-F238E27FC236}">
                <a16:creationId xmlns:a16="http://schemas.microsoft.com/office/drawing/2014/main" id="{4D2E7DF7-9C4A-5444-B601-306D0AAB761A}"/>
              </a:ext>
            </a:extLst>
          </p:cNvPr>
          <p:cNvGrpSpPr/>
          <p:nvPr userDrawn="1"/>
        </p:nvGrpSpPr>
        <p:grpSpPr>
          <a:xfrm>
            <a:off x="3791115" y="5089712"/>
            <a:ext cx="1074640" cy="805980"/>
            <a:chOff x="2369446" y="4241427"/>
            <a:chExt cx="671650" cy="671650"/>
          </a:xfrm>
        </p:grpSpPr>
        <p:sp>
          <p:nvSpPr>
            <p:cNvPr id="83" name="Oval 82">
              <a:extLst>
                <a:ext uri="{FF2B5EF4-FFF2-40B4-BE49-F238E27FC236}">
                  <a16:creationId xmlns:a16="http://schemas.microsoft.com/office/drawing/2014/main" id="{2F31E01D-94F7-F24A-9927-31CC36E31459}"/>
                </a:ext>
              </a:extLst>
            </p:cNvPr>
            <p:cNvSpPr/>
            <p:nvPr/>
          </p:nvSpPr>
          <p:spPr>
            <a:xfrm>
              <a:off x="2369446" y="4241427"/>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84" name="Picture 83">
              <a:extLst>
                <a:ext uri="{FF2B5EF4-FFF2-40B4-BE49-F238E27FC236}">
                  <a16:creationId xmlns:a16="http://schemas.microsoft.com/office/drawing/2014/main" id="{E3E96F77-E1FE-F64B-B121-0A06D5C53A7A}"/>
                </a:ext>
              </a:extLst>
            </p:cNvPr>
            <p:cNvPicPr>
              <a:picLocks noChangeAspect="1"/>
            </p:cNvPicPr>
            <p:nvPr/>
          </p:nvPicPr>
          <p:blipFill>
            <a:blip r:embed="rId15"/>
            <a:stretch>
              <a:fillRect/>
            </a:stretch>
          </p:blipFill>
          <p:spPr>
            <a:xfrm>
              <a:off x="2610021" y="4437552"/>
              <a:ext cx="190500" cy="279400"/>
            </a:xfrm>
            <a:prstGeom prst="rect">
              <a:avLst/>
            </a:prstGeom>
          </p:spPr>
        </p:pic>
      </p:grpSp>
      <p:grpSp>
        <p:nvGrpSpPr>
          <p:cNvPr id="85" name="Group 84">
            <a:extLst>
              <a:ext uri="{FF2B5EF4-FFF2-40B4-BE49-F238E27FC236}">
                <a16:creationId xmlns:a16="http://schemas.microsoft.com/office/drawing/2014/main" id="{DE20DDBE-0B29-2F45-B65D-6E273F53816D}"/>
              </a:ext>
            </a:extLst>
          </p:cNvPr>
          <p:cNvGrpSpPr/>
          <p:nvPr userDrawn="1"/>
        </p:nvGrpSpPr>
        <p:grpSpPr>
          <a:xfrm>
            <a:off x="5198595" y="5089712"/>
            <a:ext cx="1074640" cy="805980"/>
            <a:chOff x="3249121" y="4241427"/>
            <a:chExt cx="671650" cy="671650"/>
          </a:xfrm>
        </p:grpSpPr>
        <p:sp>
          <p:nvSpPr>
            <p:cNvPr id="86" name="Oval 85">
              <a:extLst>
                <a:ext uri="{FF2B5EF4-FFF2-40B4-BE49-F238E27FC236}">
                  <a16:creationId xmlns:a16="http://schemas.microsoft.com/office/drawing/2014/main" id="{B4DE387B-6528-F449-BBB2-D4ACFB27B738}"/>
                </a:ext>
              </a:extLst>
            </p:cNvPr>
            <p:cNvSpPr/>
            <p:nvPr/>
          </p:nvSpPr>
          <p:spPr>
            <a:xfrm>
              <a:off x="3249121" y="4241427"/>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87" name="Picture 86">
              <a:extLst>
                <a:ext uri="{FF2B5EF4-FFF2-40B4-BE49-F238E27FC236}">
                  <a16:creationId xmlns:a16="http://schemas.microsoft.com/office/drawing/2014/main" id="{C24B80B3-D78A-D84D-A02C-4C7046BF31EC}"/>
                </a:ext>
              </a:extLst>
            </p:cNvPr>
            <p:cNvPicPr>
              <a:picLocks noChangeAspect="1"/>
            </p:cNvPicPr>
            <p:nvPr/>
          </p:nvPicPr>
          <p:blipFill>
            <a:blip r:embed="rId16"/>
            <a:stretch>
              <a:fillRect/>
            </a:stretch>
          </p:blipFill>
          <p:spPr>
            <a:xfrm>
              <a:off x="3471772" y="4443621"/>
              <a:ext cx="203200" cy="279400"/>
            </a:xfrm>
            <a:prstGeom prst="rect">
              <a:avLst/>
            </a:prstGeom>
          </p:spPr>
        </p:pic>
      </p:grpSp>
      <p:grpSp>
        <p:nvGrpSpPr>
          <p:cNvPr id="88" name="Group 87">
            <a:extLst>
              <a:ext uri="{FF2B5EF4-FFF2-40B4-BE49-F238E27FC236}">
                <a16:creationId xmlns:a16="http://schemas.microsoft.com/office/drawing/2014/main" id="{B5FD792F-BBB3-B745-ACC0-B5C1966F7951}"/>
              </a:ext>
            </a:extLst>
          </p:cNvPr>
          <p:cNvGrpSpPr/>
          <p:nvPr userDrawn="1"/>
        </p:nvGrpSpPr>
        <p:grpSpPr>
          <a:xfrm>
            <a:off x="6643115" y="5089712"/>
            <a:ext cx="1074640" cy="805980"/>
            <a:chOff x="4151946" y="4241427"/>
            <a:chExt cx="671650" cy="671650"/>
          </a:xfrm>
        </p:grpSpPr>
        <p:sp>
          <p:nvSpPr>
            <p:cNvPr id="89" name="Oval 88">
              <a:extLst>
                <a:ext uri="{FF2B5EF4-FFF2-40B4-BE49-F238E27FC236}">
                  <a16:creationId xmlns:a16="http://schemas.microsoft.com/office/drawing/2014/main" id="{ACD6098A-182F-4F46-BF58-BBC7E27329B6}"/>
                </a:ext>
              </a:extLst>
            </p:cNvPr>
            <p:cNvSpPr/>
            <p:nvPr/>
          </p:nvSpPr>
          <p:spPr>
            <a:xfrm>
              <a:off x="4151946" y="4241427"/>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90" name="Picture 89">
              <a:extLst>
                <a:ext uri="{FF2B5EF4-FFF2-40B4-BE49-F238E27FC236}">
                  <a16:creationId xmlns:a16="http://schemas.microsoft.com/office/drawing/2014/main" id="{4A73874B-5F42-2541-BD6F-4C625E43E272}"/>
                </a:ext>
              </a:extLst>
            </p:cNvPr>
            <p:cNvPicPr>
              <a:picLocks noChangeAspect="1"/>
            </p:cNvPicPr>
            <p:nvPr/>
          </p:nvPicPr>
          <p:blipFill>
            <a:blip r:embed="rId17"/>
            <a:stretch>
              <a:fillRect/>
            </a:stretch>
          </p:blipFill>
          <p:spPr>
            <a:xfrm>
              <a:off x="4392521" y="4437552"/>
              <a:ext cx="190500" cy="279400"/>
            </a:xfrm>
            <a:prstGeom prst="rect">
              <a:avLst/>
            </a:prstGeom>
          </p:spPr>
        </p:pic>
      </p:grpSp>
      <p:grpSp>
        <p:nvGrpSpPr>
          <p:cNvPr id="91" name="Group 90">
            <a:extLst>
              <a:ext uri="{FF2B5EF4-FFF2-40B4-BE49-F238E27FC236}">
                <a16:creationId xmlns:a16="http://schemas.microsoft.com/office/drawing/2014/main" id="{D7A7ADD3-4D9B-F541-B5E3-A5D49A8745FF}"/>
              </a:ext>
            </a:extLst>
          </p:cNvPr>
          <p:cNvGrpSpPr/>
          <p:nvPr userDrawn="1"/>
        </p:nvGrpSpPr>
        <p:grpSpPr>
          <a:xfrm>
            <a:off x="8078375" y="5089712"/>
            <a:ext cx="1074640" cy="805980"/>
            <a:chOff x="5048984" y="4241427"/>
            <a:chExt cx="671650" cy="671650"/>
          </a:xfrm>
        </p:grpSpPr>
        <p:sp>
          <p:nvSpPr>
            <p:cNvPr id="92" name="Oval 91">
              <a:extLst>
                <a:ext uri="{FF2B5EF4-FFF2-40B4-BE49-F238E27FC236}">
                  <a16:creationId xmlns:a16="http://schemas.microsoft.com/office/drawing/2014/main" id="{E9B0B1AE-FC0E-5445-9E27-A7BD18B87BF5}"/>
                </a:ext>
              </a:extLst>
            </p:cNvPr>
            <p:cNvSpPr/>
            <p:nvPr/>
          </p:nvSpPr>
          <p:spPr>
            <a:xfrm>
              <a:off x="5048984" y="4241427"/>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93" name="Picture 92">
              <a:extLst>
                <a:ext uri="{FF2B5EF4-FFF2-40B4-BE49-F238E27FC236}">
                  <a16:creationId xmlns:a16="http://schemas.microsoft.com/office/drawing/2014/main" id="{887D6EAB-1B66-7B48-A3E9-A47EF985CDD6}"/>
                </a:ext>
              </a:extLst>
            </p:cNvPr>
            <p:cNvPicPr>
              <a:picLocks noChangeAspect="1"/>
            </p:cNvPicPr>
            <p:nvPr/>
          </p:nvPicPr>
          <p:blipFill>
            <a:blip r:embed="rId18"/>
            <a:stretch>
              <a:fillRect/>
            </a:stretch>
          </p:blipFill>
          <p:spPr>
            <a:xfrm>
              <a:off x="5289559" y="4437552"/>
              <a:ext cx="190500" cy="279400"/>
            </a:xfrm>
            <a:prstGeom prst="rect">
              <a:avLst/>
            </a:prstGeom>
          </p:spPr>
        </p:pic>
      </p:grpSp>
      <p:grpSp>
        <p:nvGrpSpPr>
          <p:cNvPr id="94" name="Group 93">
            <a:extLst>
              <a:ext uri="{FF2B5EF4-FFF2-40B4-BE49-F238E27FC236}">
                <a16:creationId xmlns:a16="http://schemas.microsoft.com/office/drawing/2014/main" id="{60A04941-8F6F-2B42-8D99-8E9BC16E5A6B}"/>
              </a:ext>
            </a:extLst>
          </p:cNvPr>
          <p:cNvGrpSpPr/>
          <p:nvPr userDrawn="1"/>
        </p:nvGrpSpPr>
        <p:grpSpPr>
          <a:xfrm>
            <a:off x="9541415" y="5089712"/>
            <a:ext cx="1074640" cy="805980"/>
            <a:chOff x="5963384" y="4241427"/>
            <a:chExt cx="671650" cy="671650"/>
          </a:xfrm>
        </p:grpSpPr>
        <p:sp>
          <p:nvSpPr>
            <p:cNvPr id="95" name="Oval 94">
              <a:extLst>
                <a:ext uri="{FF2B5EF4-FFF2-40B4-BE49-F238E27FC236}">
                  <a16:creationId xmlns:a16="http://schemas.microsoft.com/office/drawing/2014/main" id="{C7F66889-BEF9-FF4D-B8A9-D83D3CEC7BAA}"/>
                </a:ext>
              </a:extLst>
            </p:cNvPr>
            <p:cNvSpPr/>
            <p:nvPr/>
          </p:nvSpPr>
          <p:spPr>
            <a:xfrm>
              <a:off x="5963384" y="4241427"/>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96" name="Picture 95">
              <a:extLst>
                <a:ext uri="{FF2B5EF4-FFF2-40B4-BE49-F238E27FC236}">
                  <a16:creationId xmlns:a16="http://schemas.microsoft.com/office/drawing/2014/main" id="{22571D9B-AA46-6D43-ADD2-14B566C12C4B}"/>
                </a:ext>
              </a:extLst>
            </p:cNvPr>
            <p:cNvPicPr>
              <a:picLocks noChangeAspect="1"/>
            </p:cNvPicPr>
            <p:nvPr/>
          </p:nvPicPr>
          <p:blipFill>
            <a:blip r:embed="rId19"/>
            <a:stretch>
              <a:fillRect/>
            </a:stretch>
          </p:blipFill>
          <p:spPr>
            <a:xfrm>
              <a:off x="6216096" y="4437552"/>
              <a:ext cx="177800" cy="279400"/>
            </a:xfrm>
            <a:prstGeom prst="rect">
              <a:avLst/>
            </a:prstGeom>
          </p:spPr>
        </p:pic>
      </p:grpSp>
      <p:grpSp>
        <p:nvGrpSpPr>
          <p:cNvPr id="97" name="Group 96">
            <a:extLst>
              <a:ext uri="{FF2B5EF4-FFF2-40B4-BE49-F238E27FC236}">
                <a16:creationId xmlns:a16="http://schemas.microsoft.com/office/drawing/2014/main" id="{97871E65-1E86-E441-904B-0BF5A83308A3}"/>
              </a:ext>
            </a:extLst>
          </p:cNvPr>
          <p:cNvGrpSpPr/>
          <p:nvPr userDrawn="1"/>
        </p:nvGrpSpPr>
        <p:grpSpPr>
          <a:xfrm>
            <a:off x="911333" y="6298109"/>
            <a:ext cx="1074640" cy="805980"/>
            <a:chOff x="569583" y="5248424"/>
            <a:chExt cx="671650" cy="671650"/>
          </a:xfrm>
        </p:grpSpPr>
        <p:sp>
          <p:nvSpPr>
            <p:cNvPr id="98" name="Oval 97">
              <a:extLst>
                <a:ext uri="{FF2B5EF4-FFF2-40B4-BE49-F238E27FC236}">
                  <a16:creationId xmlns:a16="http://schemas.microsoft.com/office/drawing/2014/main" id="{7D6927E8-D8D8-444A-91B6-10938A5B05B0}"/>
                </a:ext>
              </a:extLst>
            </p:cNvPr>
            <p:cNvSpPr/>
            <p:nvPr/>
          </p:nvSpPr>
          <p:spPr>
            <a:xfrm>
              <a:off x="569583" y="5248424"/>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99" name="Picture 98">
              <a:extLst>
                <a:ext uri="{FF2B5EF4-FFF2-40B4-BE49-F238E27FC236}">
                  <a16:creationId xmlns:a16="http://schemas.microsoft.com/office/drawing/2014/main" id="{B2DF6962-AAB8-354E-8FF6-790BFCBE0958}"/>
                </a:ext>
              </a:extLst>
            </p:cNvPr>
            <p:cNvPicPr>
              <a:picLocks noChangeAspect="1"/>
            </p:cNvPicPr>
            <p:nvPr/>
          </p:nvPicPr>
          <p:blipFill>
            <a:blip r:embed="rId20"/>
            <a:stretch>
              <a:fillRect/>
            </a:stretch>
          </p:blipFill>
          <p:spPr>
            <a:xfrm>
              <a:off x="816508" y="5444549"/>
              <a:ext cx="177800" cy="279400"/>
            </a:xfrm>
            <a:prstGeom prst="rect">
              <a:avLst/>
            </a:prstGeom>
          </p:spPr>
        </p:pic>
      </p:grpSp>
      <p:grpSp>
        <p:nvGrpSpPr>
          <p:cNvPr id="100" name="Group 99">
            <a:extLst>
              <a:ext uri="{FF2B5EF4-FFF2-40B4-BE49-F238E27FC236}">
                <a16:creationId xmlns:a16="http://schemas.microsoft.com/office/drawing/2014/main" id="{DC7428D3-E909-3749-BB9B-5D12C08AB1FF}"/>
              </a:ext>
            </a:extLst>
          </p:cNvPr>
          <p:cNvGrpSpPr/>
          <p:nvPr userDrawn="1"/>
        </p:nvGrpSpPr>
        <p:grpSpPr>
          <a:xfrm>
            <a:off x="2346595" y="6298109"/>
            <a:ext cx="1074640" cy="805980"/>
            <a:chOff x="1466621" y="5248424"/>
            <a:chExt cx="671650" cy="671650"/>
          </a:xfrm>
        </p:grpSpPr>
        <p:sp>
          <p:nvSpPr>
            <p:cNvPr id="101" name="Oval 100">
              <a:extLst>
                <a:ext uri="{FF2B5EF4-FFF2-40B4-BE49-F238E27FC236}">
                  <a16:creationId xmlns:a16="http://schemas.microsoft.com/office/drawing/2014/main" id="{A818D4EE-2102-E349-8963-4D0258C674EA}"/>
                </a:ext>
              </a:extLst>
            </p:cNvPr>
            <p:cNvSpPr/>
            <p:nvPr/>
          </p:nvSpPr>
          <p:spPr>
            <a:xfrm>
              <a:off x="1466621" y="5248424"/>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02" name="Picture 101">
              <a:extLst>
                <a:ext uri="{FF2B5EF4-FFF2-40B4-BE49-F238E27FC236}">
                  <a16:creationId xmlns:a16="http://schemas.microsoft.com/office/drawing/2014/main" id="{4D2740BF-1AD5-6341-9F8F-458CA3A65A33}"/>
                </a:ext>
              </a:extLst>
            </p:cNvPr>
            <p:cNvPicPr>
              <a:picLocks noChangeAspect="1"/>
            </p:cNvPicPr>
            <p:nvPr/>
          </p:nvPicPr>
          <p:blipFill>
            <a:blip r:embed="rId21"/>
            <a:stretch>
              <a:fillRect/>
            </a:stretch>
          </p:blipFill>
          <p:spPr>
            <a:xfrm>
              <a:off x="1704338" y="5444549"/>
              <a:ext cx="190500" cy="279400"/>
            </a:xfrm>
            <a:prstGeom prst="rect">
              <a:avLst/>
            </a:prstGeom>
          </p:spPr>
        </p:pic>
      </p:grpSp>
    </p:spTree>
    <p:extLst>
      <p:ext uri="{BB962C8B-B14F-4D97-AF65-F5344CB8AC3E}">
        <p14:creationId xmlns:p14="http://schemas.microsoft.com/office/powerpoint/2010/main" val="3667612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Chart Examples</a:t>
            </a:r>
          </a:p>
        </p:txBody>
      </p:sp>
      <p:graphicFrame>
        <p:nvGraphicFramePr>
          <p:cNvPr id="6" name="Chart 5">
            <a:extLst>
              <a:ext uri="{FF2B5EF4-FFF2-40B4-BE49-F238E27FC236}">
                <a16:creationId xmlns:a16="http://schemas.microsoft.com/office/drawing/2014/main" id="{C8C4E2AC-7A48-1948-95F6-6A24BF149DFC}"/>
              </a:ext>
            </a:extLst>
          </p:cNvPr>
          <p:cNvGraphicFramePr/>
          <p:nvPr userDrawn="1">
            <p:extLst>
              <p:ext uri="{D42A27DB-BD31-4B8C-83A1-F6EECF244321}">
                <p14:modId xmlns:p14="http://schemas.microsoft.com/office/powerpoint/2010/main" val="757876820"/>
              </p:ext>
            </p:extLst>
          </p:nvPr>
        </p:nvGraphicFramePr>
        <p:xfrm>
          <a:off x="2438400" y="2131370"/>
          <a:ext cx="9753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2811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Chart Examples</a:t>
            </a:r>
          </a:p>
        </p:txBody>
      </p:sp>
      <p:graphicFrame>
        <p:nvGraphicFramePr>
          <p:cNvPr id="6" name="Chart 5">
            <a:extLst>
              <a:ext uri="{FF2B5EF4-FFF2-40B4-BE49-F238E27FC236}">
                <a16:creationId xmlns:a16="http://schemas.microsoft.com/office/drawing/2014/main" id="{CB2E8D84-6F43-884D-9E0C-65E20323DDC7}"/>
              </a:ext>
            </a:extLst>
          </p:cNvPr>
          <p:cNvGraphicFramePr/>
          <p:nvPr userDrawn="1">
            <p:extLst>
              <p:ext uri="{D42A27DB-BD31-4B8C-83A1-F6EECF244321}">
                <p14:modId xmlns:p14="http://schemas.microsoft.com/office/powerpoint/2010/main" val="2630913113"/>
              </p:ext>
            </p:extLst>
          </p:nvPr>
        </p:nvGraphicFramePr>
        <p:xfrm>
          <a:off x="2438400" y="2225043"/>
          <a:ext cx="9753600" cy="43452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9205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Icons</a:t>
            </a:r>
          </a:p>
        </p:txBody>
      </p:sp>
      <p:sp>
        <p:nvSpPr>
          <p:cNvPr id="8" name="Text Placeholder 8">
            <a:extLst>
              <a:ext uri="{FF2B5EF4-FFF2-40B4-BE49-F238E27FC236}">
                <a16:creationId xmlns:a16="http://schemas.microsoft.com/office/drawing/2014/main" id="{D48C1F08-0F68-4843-AB4B-44C61C713D69}"/>
              </a:ext>
            </a:extLst>
          </p:cNvPr>
          <p:cNvSpPr txBox="1">
            <a:spLocks/>
          </p:cNvSpPr>
          <p:nvPr userDrawn="1"/>
        </p:nvSpPr>
        <p:spPr>
          <a:xfrm>
            <a:off x="1050027" y="2108024"/>
            <a:ext cx="12529624" cy="1245462"/>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rgbClr val="8C8C8C"/>
                </a:solidFill>
                <a:latin typeface="Arial Nova Cond Light" panose="020B03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ova Cond Light" panose="020B03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ova Cond Light" panose="020B03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ova Cond Light" panose="020B03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ova Cond Light" panose="020B03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20" b="1" dirty="0">
                <a:latin typeface="Arial Nova Cond" panose="020B0506020202020204" pitchFamily="34" charset="0"/>
              </a:rPr>
              <a:t>To choose exact icon: </a:t>
            </a:r>
            <a:r>
              <a:rPr lang="en-US" sz="1920" dirty="0"/>
              <a:t>crop image to icon, and within PowerPoint go to the Picture Format tab &gt; Color dropdown &gt; select the correct color (either yellow or blue, as seen below) to recolor icons. Icons are infinitely scalable, and can be scaled up/down to preference. Stick to thinner-line icons if there is not an icon within the set to match needs.</a:t>
            </a:r>
          </a:p>
        </p:txBody>
      </p:sp>
      <p:pic>
        <p:nvPicPr>
          <p:cNvPr id="6" name="Picture 5">
            <a:extLst>
              <a:ext uri="{FF2B5EF4-FFF2-40B4-BE49-F238E27FC236}">
                <a16:creationId xmlns:a16="http://schemas.microsoft.com/office/drawing/2014/main" id="{070B0C91-B384-784C-86E4-B3B431788AEB}"/>
              </a:ext>
            </a:extLst>
          </p:cNvPr>
          <p:cNvPicPr>
            <a:picLocks noChangeAspect="1"/>
          </p:cNvPicPr>
          <p:nvPr userDrawn="1"/>
        </p:nvPicPr>
        <p:blipFill rotWithShape="1">
          <a:blip r:embed="rId2"/>
          <a:srcRect l="34058" t="39739" r="26667" b="20367"/>
          <a:stretch/>
        </p:blipFill>
        <p:spPr>
          <a:xfrm>
            <a:off x="1050027" y="3728124"/>
            <a:ext cx="5746144" cy="2959850"/>
          </a:xfrm>
          <a:prstGeom prst="rect">
            <a:avLst/>
          </a:prstGeom>
        </p:spPr>
      </p:pic>
      <p:pic>
        <p:nvPicPr>
          <p:cNvPr id="9" name="Picture 8">
            <a:extLst>
              <a:ext uri="{FF2B5EF4-FFF2-40B4-BE49-F238E27FC236}">
                <a16:creationId xmlns:a16="http://schemas.microsoft.com/office/drawing/2014/main" id="{9DA09310-7FE3-AF44-BC48-E49DD59134C7}"/>
              </a:ext>
            </a:extLst>
          </p:cNvPr>
          <p:cNvPicPr>
            <a:picLocks noChangeAspect="1"/>
          </p:cNvPicPr>
          <p:nvPr userDrawn="1"/>
        </p:nvPicPr>
        <p:blipFill rotWithShape="1">
          <a:blip r:embed="rId3"/>
          <a:srcRect l="33624" t="39739" r="27102" b="20796"/>
          <a:stretch/>
        </p:blipFill>
        <p:spPr>
          <a:xfrm>
            <a:off x="7833507" y="3728124"/>
            <a:ext cx="5746144" cy="2928046"/>
          </a:xfrm>
          <a:prstGeom prst="rect">
            <a:avLst/>
          </a:prstGeom>
        </p:spPr>
      </p:pic>
    </p:spTree>
    <p:extLst>
      <p:ext uri="{BB962C8B-B14F-4D97-AF65-F5344CB8AC3E}">
        <p14:creationId xmlns:p14="http://schemas.microsoft.com/office/powerpoint/2010/main" val="123220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Full Icon set, blue</a:t>
            </a:r>
          </a:p>
        </p:txBody>
      </p:sp>
      <p:pic>
        <p:nvPicPr>
          <p:cNvPr id="4" name="Picture 3">
            <a:extLst>
              <a:ext uri="{FF2B5EF4-FFF2-40B4-BE49-F238E27FC236}">
                <a16:creationId xmlns:a16="http://schemas.microsoft.com/office/drawing/2014/main" id="{A478FB07-4CB1-E14E-9FD9-0FBC1DE9E47B}"/>
              </a:ext>
            </a:extLst>
          </p:cNvPr>
          <p:cNvPicPr>
            <a:picLocks noChangeAspect="1"/>
          </p:cNvPicPr>
          <p:nvPr userDrawn="1"/>
        </p:nvPicPr>
        <p:blipFill>
          <a:blip r:embed="rId2"/>
          <a:stretch>
            <a:fillRect/>
          </a:stretch>
        </p:blipFill>
        <p:spPr>
          <a:xfrm>
            <a:off x="904127" y="2017427"/>
            <a:ext cx="10572531" cy="5361384"/>
          </a:xfrm>
          <a:prstGeom prst="rect">
            <a:avLst/>
          </a:prstGeom>
        </p:spPr>
      </p:pic>
    </p:spTree>
    <p:extLst>
      <p:ext uri="{BB962C8B-B14F-4D97-AF65-F5344CB8AC3E}">
        <p14:creationId xmlns:p14="http://schemas.microsoft.com/office/powerpoint/2010/main" val="722371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Full Icon set, Red</a:t>
            </a:r>
          </a:p>
        </p:txBody>
      </p:sp>
      <p:pic>
        <p:nvPicPr>
          <p:cNvPr id="7" name="Picture 6">
            <a:extLst>
              <a:ext uri="{FF2B5EF4-FFF2-40B4-BE49-F238E27FC236}">
                <a16:creationId xmlns:a16="http://schemas.microsoft.com/office/drawing/2014/main" id="{EAFE736A-40A5-2743-9154-16038A9B11DB}"/>
              </a:ext>
            </a:extLst>
          </p:cNvPr>
          <p:cNvPicPr>
            <a:picLocks noChangeAspect="1"/>
          </p:cNvPicPr>
          <p:nvPr userDrawn="1"/>
        </p:nvPicPr>
        <p:blipFill>
          <a:blip r:embed="rId2"/>
          <a:stretch>
            <a:fillRect/>
          </a:stretch>
        </p:blipFill>
        <p:spPr>
          <a:xfrm>
            <a:off x="904127" y="2017427"/>
            <a:ext cx="10572527" cy="5361384"/>
          </a:xfrm>
          <a:prstGeom prst="rect">
            <a:avLst/>
          </a:prstGeom>
        </p:spPr>
      </p:pic>
    </p:spTree>
    <p:extLst>
      <p:ext uri="{BB962C8B-B14F-4D97-AF65-F5344CB8AC3E}">
        <p14:creationId xmlns:p14="http://schemas.microsoft.com/office/powerpoint/2010/main" val="927365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Full Icon set, yellow (If needed)</a:t>
            </a:r>
          </a:p>
        </p:txBody>
      </p:sp>
      <p:pic>
        <p:nvPicPr>
          <p:cNvPr id="4" name="Picture 3">
            <a:extLst>
              <a:ext uri="{FF2B5EF4-FFF2-40B4-BE49-F238E27FC236}">
                <a16:creationId xmlns:a16="http://schemas.microsoft.com/office/drawing/2014/main" id="{DF0F8E60-F668-614C-935E-169660670086}"/>
              </a:ext>
            </a:extLst>
          </p:cNvPr>
          <p:cNvPicPr>
            <a:picLocks noChangeAspect="1"/>
          </p:cNvPicPr>
          <p:nvPr userDrawn="1"/>
        </p:nvPicPr>
        <p:blipFill>
          <a:blip r:embed="rId2"/>
          <a:stretch>
            <a:fillRect/>
          </a:stretch>
        </p:blipFill>
        <p:spPr>
          <a:xfrm>
            <a:off x="904126" y="2017431"/>
            <a:ext cx="10572527" cy="5361383"/>
          </a:xfrm>
          <a:prstGeom prst="rect">
            <a:avLst/>
          </a:prstGeom>
        </p:spPr>
      </p:pic>
    </p:spTree>
    <p:extLst>
      <p:ext uri="{BB962C8B-B14F-4D97-AF65-F5344CB8AC3E}">
        <p14:creationId xmlns:p14="http://schemas.microsoft.com/office/powerpoint/2010/main" val="2439680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322576"/>
            <a:ext cx="13258799" cy="3081528"/>
          </a:xfrm>
        </p:spPr>
        <p:txBody>
          <a:bodyPr>
            <a:noAutofit/>
          </a:bodyPr>
          <a:lstStyle/>
          <a:p>
            <a:r>
              <a:rPr lang="en-US" dirty="0"/>
              <a:t>Click to edit Master title style</a:t>
            </a:r>
          </a:p>
        </p:txBody>
      </p:sp>
      <p:sp>
        <p:nvSpPr>
          <p:cNvPr id="3" name="Subtitle 2"/>
          <p:cNvSpPr>
            <a:spLocks noGrp="1"/>
          </p:cNvSpPr>
          <p:nvPr>
            <p:ph type="subTitle" idx="1"/>
          </p:nvPr>
        </p:nvSpPr>
        <p:spPr>
          <a:xfrm>
            <a:off x="685800" y="5703741"/>
            <a:ext cx="13258800" cy="1828721"/>
          </a:xfrm>
        </p:spPr>
        <p:txBody>
          <a:bodyPr/>
          <a:lstStyle>
            <a:lvl1pPr marL="0" indent="0" algn="l">
              <a:buNone/>
              <a:defRPr>
                <a:solidFill>
                  <a:srgbClr val="595959"/>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24848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Full Icon set, light blue (if needed)</a:t>
            </a:r>
          </a:p>
        </p:txBody>
      </p:sp>
      <p:pic>
        <p:nvPicPr>
          <p:cNvPr id="4" name="Picture 3">
            <a:extLst>
              <a:ext uri="{FF2B5EF4-FFF2-40B4-BE49-F238E27FC236}">
                <a16:creationId xmlns:a16="http://schemas.microsoft.com/office/drawing/2014/main" id="{40319E8E-0353-C840-B8C1-9A099FF35DD8}"/>
              </a:ext>
            </a:extLst>
          </p:cNvPr>
          <p:cNvPicPr>
            <a:picLocks noChangeAspect="1"/>
          </p:cNvPicPr>
          <p:nvPr userDrawn="1"/>
        </p:nvPicPr>
        <p:blipFill>
          <a:blip r:embed="rId2"/>
          <a:stretch>
            <a:fillRect/>
          </a:stretch>
        </p:blipFill>
        <p:spPr>
          <a:xfrm>
            <a:off x="904126" y="2017426"/>
            <a:ext cx="10572527" cy="5361384"/>
          </a:xfrm>
          <a:prstGeom prst="rect">
            <a:avLst/>
          </a:prstGeom>
        </p:spPr>
      </p:pic>
    </p:spTree>
    <p:extLst>
      <p:ext uri="{BB962C8B-B14F-4D97-AF65-F5344CB8AC3E}">
        <p14:creationId xmlns:p14="http://schemas.microsoft.com/office/powerpoint/2010/main" val="3571861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Full Icon set, light white (if needed)</a:t>
            </a:r>
          </a:p>
        </p:txBody>
      </p:sp>
      <p:sp>
        <p:nvSpPr>
          <p:cNvPr id="2" name="Rectangle 1">
            <a:extLst>
              <a:ext uri="{FF2B5EF4-FFF2-40B4-BE49-F238E27FC236}">
                <a16:creationId xmlns:a16="http://schemas.microsoft.com/office/drawing/2014/main" id="{E09B29C9-3765-3847-8B1B-A16D0F2420FD}"/>
              </a:ext>
            </a:extLst>
          </p:cNvPr>
          <p:cNvSpPr/>
          <p:nvPr userDrawn="1"/>
        </p:nvSpPr>
        <p:spPr>
          <a:xfrm>
            <a:off x="904126" y="2004507"/>
            <a:ext cx="10572527" cy="536138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pic>
        <p:nvPicPr>
          <p:cNvPr id="6" name="Picture 5">
            <a:extLst>
              <a:ext uri="{FF2B5EF4-FFF2-40B4-BE49-F238E27FC236}">
                <a16:creationId xmlns:a16="http://schemas.microsoft.com/office/drawing/2014/main" id="{27D05D60-9DCC-6640-A7B2-3757397B786D}"/>
              </a:ext>
            </a:extLst>
          </p:cNvPr>
          <p:cNvPicPr>
            <a:picLocks noChangeAspect="1"/>
          </p:cNvPicPr>
          <p:nvPr userDrawn="1"/>
        </p:nvPicPr>
        <p:blipFill>
          <a:blip r:embed="rId2"/>
          <a:stretch>
            <a:fillRect/>
          </a:stretch>
        </p:blipFill>
        <p:spPr>
          <a:xfrm>
            <a:off x="904126" y="2004505"/>
            <a:ext cx="10572527" cy="5361384"/>
          </a:xfrm>
          <a:prstGeom prst="rect">
            <a:avLst/>
          </a:prstGeom>
        </p:spPr>
      </p:pic>
    </p:spTree>
    <p:extLst>
      <p:ext uri="{BB962C8B-B14F-4D97-AF65-F5344CB8AC3E}">
        <p14:creationId xmlns:p14="http://schemas.microsoft.com/office/powerpoint/2010/main" val="1431765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322576"/>
            <a:ext cx="13258799" cy="3081528"/>
          </a:xfrm>
        </p:spPr>
        <p:txBody>
          <a:bodyPr>
            <a:noAutofit/>
          </a:bodyPr>
          <a:lstStyle/>
          <a:p>
            <a:r>
              <a:rPr lang="en-US" dirty="0"/>
              <a:t>Click to edit Master title style</a:t>
            </a:r>
          </a:p>
        </p:txBody>
      </p:sp>
      <p:sp>
        <p:nvSpPr>
          <p:cNvPr id="3" name="Subtitle 2"/>
          <p:cNvSpPr>
            <a:spLocks noGrp="1"/>
          </p:cNvSpPr>
          <p:nvPr>
            <p:ph type="subTitle" idx="1"/>
          </p:nvPr>
        </p:nvSpPr>
        <p:spPr>
          <a:xfrm>
            <a:off x="685800" y="5703741"/>
            <a:ext cx="13258800" cy="1828721"/>
          </a:xfrm>
        </p:spPr>
        <p:txBody>
          <a:bodyPr/>
          <a:lstStyle>
            <a:lvl1pPr marL="0" indent="0" algn="l">
              <a:buNone/>
              <a:defRPr>
                <a:solidFill>
                  <a:srgbClr val="595959"/>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90552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rgbClr val="555555"/>
                </a:solidFill>
              </a:defRPr>
            </a:lvl1pPr>
            <a:lvl2pPr>
              <a:defRPr>
                <a:solidFill>
                  <a:srgbClr val="555555"/>
                </a:solidFill>
              </a:defRPr>
            </a:lvl2pPr>
            <a:lvl3pPr>
              <a:defRPr>
                <a:solidFill>
                  <a:srgbClr val="555555"/>
                </a:solidFill>
              </a:defRPr>
            </a:lvl3pPr>
            <a:lvl4pPr>
              <a:defRPr>
                <a:solidFill>
                  <a:srgbClr val="555555"/>
                </a:solidFill>
              </a:defRPr>
            </a:lvl4pPr>
            <a:lvl5pPr>
              <a:defRPr>
                <a:solidFill>
                  <a:srgbClr val="55555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2">
            <a:extLst>
              <a:ext uri="{FF2B5EF4-FFF2-40B4-BE49-F238E27FC236}">
                <a16:creationId xmlns:a16="http://schemas.microsoft.com/office/drawing/2014/main" id="{8A829997-6D27-4A25-8A93-E82590C2AA21}"/>
              </a:ext>
            </a:extLst>
          </p:cNvPr>
          <p:cNvSpPr>
            <a:spLocks noGrp="1"/>
          </p:cNvSpPr>
          <p:nvPr>
            <p:ph type="sldNum" sz="quarter" idx="10"/>
          </p:nvPr>
        </p:nvSpPr>
        <p:spPr/>
        <p:txBody>
          <a:bodyPr/>
          <a:lstStyle>
            <a:lvl1pPr>
              <a:defRPr/>
            </a:lvl1pPr>
          </a:lstStyle>
          <a:p>
            <a:fld id="{62E77B35-791C-4FE0-A215-1FECC815676D}" type="slidenum">
              <a:rPr lang="en-US" altLang="en-US"/>
              <a:pPr/>
              <a:t>‹#›</a:t>
            </a:fld>
            <a:endParaRPr lang="en-US" altLang="en-US"/>
          </a:p>
        </p:txBody>
      </p:sp>
    </p:spTree>
    <p:extLst>
      <p:ext uri="{BB962C8B-B14F-4D97-AF65-F5344CB8AC3E}">
        <p14:creationId xmlns:p14="http://schemas.microsoft.com/office/powerpoint/2010/main" val="21426425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rgbClr val="555555"/>
                </a:solidFill>
              </a:defRPr>
            </a:lvl1pPr>
            <a:lvl2pPr>
              <a:defRPr>
                <a:solidFill>
                  <a:srgbClr val="555555"/>
                </a:solidFill>
              </a:defRPr>
            </a:lvl2pPr>
            <a:lvl3pPr>
              <a:defRPr>
                <a:solidFill>
                  <a:srgbClr val="555555"/>
                </a:solidFill>
              </a:defRPr>
            </a:lvl3pPr>
            <a:lvl4pPr>
              <a:defRPr>
                <a:solidFill>
                  <a:srgbClr val="555555"/>
                </a:solidFill>
              </a:defRPr>
            </a:lvl4pPr>
            <a:lvl5pPr>
              <a:defRPr>
                <a:solidFill>
                  <a:srgbClr val="55555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2">
            <a:extLst>
              <a:ext uri="{FF2B5EF4-FFF2-40B4-BE49-F238E27FC236}">
                <a16:creationId xmlns:a16="http://schemas.microsoft.com/office/drawing/2014/main" id="{8A829997-6D27-4A25-8A93-E82590C2AA21}"/>
              </a:ext>
            </a:extLst>
          </p:cNvPr>
          <p:cNvSpPr>
            <a:spLocks noGrp="1"/>
          </p:cNvSpPr>
          <p:nvPr>
            <p:ph type="sldNum" sz="quarter" idx="10"/>
          </p:nvPr>
        </p:nvSpPr>
        <p:spPr/>
        <p:txBody>
          <a:bodyPr/>
          <a:lstStyle>
            <a:lvl1pPr>
              <a:defRPr/>
            </a:lvl1pPr>
          </a:lstStyle>
          <a:p>
            <a:fld id="{62E77B35-791C-4FE0-A215-1FECC815676D}" type="slidenum">
              <a:rPr lang="en-US" altLang="en-US"/>
              <a:pPr/>
              <a:t>‹#›</a:t>
            </a:fld>
            <a:endParaRPr lang="en-US" altLang="en-US"/>
          </a:p>
        </p:txBody>
      </p:sp>
    </p:spTree>
    <p:extLst>
      <p:ext uri="{BB962C8B-B14F-4D97-AF65-F5344CB8AC3E}">
        <p14:creationId xmlns:p14="http://schemas.microsoft.com/office/powerpoint/2010/main" val="241875907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2"/>
          <p:cNvSpPr>
            <a:spLocks noGrp="1"/>
          </p:cNvSpPr>
          <p:nvPr>
            <p:ph idx="1"/>
          </p:nvPr>
        </p:nvSpPr>
        <p:spPr>
          <a:xfrm>
            <a:off x="685800" y="1828800"/>
            <a:ext cx="13258800" cy="5486400"/>
          </a:xfrm>
        </p:spPr>
        <p:txBody>
          <a:bodyPr/>
          <a:lstStyle>
            <a:lvl1pPr>
              <a:buNone/>
              <a:defRPr>
                <a:solidFill>
                  <a:srgbClr val="555555"/>
                </a:solidFill>
              </a:defRPr>
            </a:lvl1pPr>
            <a:lvl2pPr>
              <a:defRPr>
                <a:solidFill>
                  <a:srgbClr val="555555"/>
                </a:solidFill>
              </a:defRPr>
            </a:lvl2pPr>
            <a:lvl3pPr>
              <a:defRPr>
                <a:solidFill>
                  <a:srgbClr val="555555"/>
                </a:solidFill>
              </a:defRPr>
            </a:lvl3pPr>
            <a:lvl4pPr>
              <a:defRPr>
                <a:solidFill>
                  <a:srgbClr val="555555"/>
                </a:solidFill>
              </a:defRPr>
            </a:lvl4pPr>
            <a:lvl5pPr>
              <a:defRPr>
                <a:solidFill>
                  <a:srgbClr val="55555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a:extLst>
              <a:ext uri="{FF2B5EF4-FFF2-40B4-BE49-F238E27FC236}">
                <a16:creationId xmlns:a16="http://schemas.microsoft.com/office/drawing/2014/main" id="{B56CAC4B-D495-45DC-AE16-75B83DD985C7}"/>
              </a:ext>
            </a:extLst>
          </p:cNvPr>
          <p:cNvSpPr>
            <a:spLocks noGrp="1"/>
          </p:cNvSpPr>
          <p:nvPr>
            <p:ph type="sldNum" sz="quarter" idx="10"/>
          </p:nvPr>
        </p:nvSpPr>
        <p:spPr/>
        <p:txBody>
          <a:bodyPr/>
          <a:lstStyle>
            <a:lvl1pPr>
              <a:defRPr/>
            </a:lvl1pPr>
          </a:lstStyle>
          <a:p>
            <a:fld id="{36E13F11-8410-44BB-9D05-14A6602191F3}" type="slidenum">
              <a:rPr lang="en-US" altLang="en-US"/>
              <a:pPr/>
              <a:t>‹#›</a:t>
            </a:fld>
            <a:endParaRPr lang="en-US" altLang="en-US"/>
          </a:p>
        </p:txBody>
      </p:sp>
    </p:spTree>
    <p:extLst>
      <p:ext uri="{BB962C8B-B14F-4D97-AF65-F5344CB8AC3E}">
        <p14:creationId xmlns:p14="http://schemas.microsoft.com/office/powerpoint/2010/main" val="121441064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828800"/>
            <a:ext cx="6519672" cy="5486400"/>
          </a:xfrm>
        </p:spPr>
        <p:txBody>
          <a:bodyPr/>
          <a:lstStyle>
            <a:lvl1pPr>
              <a:defRPr>
                <a:solidFill>
                  <a:srgbClr val="555555"/>
                </a:solidFill>
              </a:defRPr>
            </a:lvl1pPr>
            <a:lvl2pPr>
              <a:defRPr>
                <a:solidFill>
                  <a:srgbClr val="555555"/>
                </a:solidFill>
              </a:defRPr>
            </a:lvl2pPr>
            <a:lvl3pPr>
              <a:defRPr>
                <a:solidFill>
                  <a:srgbClr val="555555"/>
                </a:solidFill>
              </a:defRPr>
            </a:lvl3pPr>
            <a:lvl4pPr>
              <a:defRPr>
                <a:solidFill>
                  <a:srgbClr val="555555"/>
                </a:solidFill>
              </a:defRPr>
            </a:lvl4pPr>
            <a:lvl5pPr>
              <a:defRPr>
                <a:solidFill>
                  <a:srgbClr val="55555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1"/>
          </p:nvPr>
        </p:nvSpPr>
        <p:spPr>
          <a:xfrm>
            <a:off x="7434072" y="1828800"/>
            <a:ext cx="6519672" cy="5486400"/>
          </a:xfrm>
        </p:spPr>
        <p:txBody>
          <a:bodyPr/>
          <a:lstStyle>
            <a:lvl1pPr>
              <a:defRPr>
                <a:solidFill>
                  <a:srgbClr val="555555"/>
                </a:solidFill>
              </a:defRPr>
            </a:lvl1pPr>
            <a:lvl2pPr>
              <a:defRPr>
                <a:solidFill>
                  <a:srgbClr val="555555"/>
                </a:solidFill>
              </a:defRPr>
            </a:lvl2pPr>
            <a:lvl3pPr>
              <a:defRPr>
                <a:solidFill>
                  <a:srgbClr val="555555"/>
                </a:solidFill>
              </a:defRPr>
            </a:lvl3pPr>
            <a:lvl4pPr>
              <a:defRPr>
                <a:solidFill>
                  <a:srgbClr val="555555"/>
                </a:solidFill>
              </a:defRPr>
            </a:lvl4pPr>
            <a:lvl5pPr>
              <a:defRPr>
                <a:solidFill>
                  <a:srgbClr val="55555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2">
            <a:extLst>
              <a:ext uri="{FF2B5EF4-FFF2-40B4-BE49-F238E27FC236}">
                <a16:creationId xmlns:a16="http://schemas.microsoft.com/office/drawing/2014/main" id="{3D807689-C25A-4A37-AF9B-05BE4CD48659}"/>
              </a:ext>
            </a:extLst>
          </p:cNvPr>
          <p:cNvSpPr>
            <a:spLocks noGrp="1"/>
          </p:cNvSpPr>
          <p:nvPr>
            <p:ph type="sldNum" sz="quarter" idx="12"/>
          </p:nvPr>
        </p:nvSpPr>
        <p:spPr/>
        <p:txBody>
          <a:bodyPr/>
          <a:lstStyle>
            <a:lvl1pPr>
              <a:defRPr/>
            </a:lvl1pPr>
          </a:lstStyle>
          <a:p>
            <a:fld id="{6A73C377-7B0A-4231-B1C8-B7CE988DD819}" type="slidenum">
              <a:rPr lang="en-US" altLang="en-US"/>
              <a:pPr/>
              <a:t>‹#›</a:t>
            </a:fld>
            <a:endParaRPr lang="en-US" altLang="en-US"/>
          </a:p>
        </p:txBody>
      </p:sp>
    </p:spTree>
    <p:extLst>
      <p:ext uri="{BB962C8B-B14F-4D97-AF65-F5344CB8AC3E}">
        <p14:creationId xmlns:p14="http://schemas.microsoft.com/office/powerpoint/2010/main" val="218833433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828800"/>
            <a:ext cx="4270248" cy="5486400"/>
          </a:xfrm>
        </p:spPr>
        <p:txBody>
          <a:bodyPr/>
          <a:lstStyle>
            <a:lvl1pPr>
              <a:defRPr>
                <a:solidFill>
                  <a:srgbClr val="555555"/>
                </a:solidFill>
              </a:defRPr>
            </a:lvl1pPr>
            <a:lvl2pPr>
              <a:defRPr>
                <a:solidFill>
                  <a:srgbClr val="555555"/>
                </a:solidFill>
              </a:defRPr>
            </a:lvl2pPr>
            <a:lvl3pPr>
              <a:defRPr>
                <a:solidFill>
                  <a:srgbClr val="555555"/>
                </a:solidFill>
              </a:defRPr>
            </a:lvl3pPr>
            <a:lvl4pPr>
              <a:defRPr>
                <a:solidFill>
                  <a:srgbClr val="555555"/>
                </a:solidFill>
              </a:defRPr>
            </a:lvl4pPr>
            <a:lvl5pPr>
              <a:defRPr>
                <a:solidFill>
                  <a:srgbClr val="55555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5181600" y="1828800"/>
            <a:ext cx="4270248" cy="5486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2"/>
          </p:nvPr>
        </p:nvSpPr>
        <p:spPr>
          <a:xfrm>
            <a:off x="9677400" y="1828800"/>
            <a:ext cx="4270248" cy="5486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2">
            <a:extLst>
              <a:ext uri="{FF2B5EF4-FFF2-40B4-BE49-F238E27FC236}">
                <a16:creationId xmlns:a16="http://schemas.microsoft.com/office/drawing/2014/main" id="{F942E485-5927-45DE-BE1C-3DF6612E0332}"/>
              </a:ext>
            </a:extLst>
          </p:cNvPr>
          <p:cNvSpPr>
            <a:spLocks noGrp="1"/>
          </p:cNvSpPr>
          <p:nvPr>
            <p:ph type="sldNum" sz="quarter" idx="13"/>
          </p:nvPr>
        </p:nvSpPr>
        <p:spPr/>
        <p:txBody>
          <a:bodyPr/>
          <a:lstStyle>
            <a:lvl1pPr>
              <a:defRPr/>
            </a:lvl1pPr>
          </a:lstStyle>
          <a:p>
            <a:fld id="{90960803-3AC2-4211-A5A5-40F608761C1D}" type="slidenum">
              <a:rPr lang="en-US" altLang="en-US"/>
              <a:pPr/>
              <a:t>‹#›</a:t>
            </a:fld>
            <a:endParaRPr lang="en-US" altLang="en-US"/>
          </a:p>
        </p:txBody>
      </p:sp>
    </p:spTree>
    <p:extLst>
      <p:ext uri="{BB962C8B-B14F-4D97-AF65-F5344CB8AC3E}">
        <p14:creationId xmlns:p14="http://schemas.microsoft.com/office/powerpoint/2010/main" val="19654504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65AADDBE-7F3F-4552-BEDE-5AC2B9792319}"/>
              </a:ext>
            </a:extLst>
          </p:cNvPr>
          <p:cNvSpPr>
            <a:spLocks noGrp="1"/>
          </p:cNvSpPr>
          <p:nvPr>
            <p:ph type="sldNum" sz="quarter" idx="10"/>
          </p:nvPr>
        </p:nvSpPr>
        <p:spPr/>
        <p:txBody>
          <a:bodyPr/>
          <a:lstStyle>
            <a:lvl1pPr>
              <a:defRPr/>
            </a:lvl1pPr>
          </a:lstStyle>
          <a:p>
            <a:fld id="{68408A1C-50F1-4F8F-9974-FBBD600A71FD}" type="slidenum">
              <a:rPr lang="en-US" altLang="en-US"/>
              <a:pPr/>
              <a:t>‹#›</a:t>
            </a:fld>
            <a:endParaRPr lang="en-US" altLang="en-US"/>
          </a:p>
        </p:txBody>
      </p:sp>
    </p:spTree>
    <p:extLst>
      <p:ext uri="{BB962C8B-B14F-4D97-AF65-F5344CB8AC3E}">
        <p14:creationId xmlns:p14="http://schemas.microsoft.com/office/powerpoint/2010/main" val="339247811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E0C3CB6-B7B4-E744-BDA8-E6E0126CBD03}"/>
              </a:ext>
            </a:extLst>
          </p:cNvPr>
          <p:cNvSpPr>
            <a:spLocks noGrp="1"/>
          </p:cNvSpPr>
          <p:nvPr>
            <p:ph type="body" sz="quarter" idx="11" hasCustomPrompt="1"/>
          </p:nvPr>
        </p:nvSpPr>
        <p:spPr>
          <a:xfrm>
            <a:off x="1050027" y="2108024"/>
            <a:ext cx="12529624" cy="1245462"/>
          </a:xfrm>
          <a:prstGeom prst="rect">
            <a:avLst/>
          </a:prstGeom>
        </p:spPr>
        <p:txBody>
          <a:bodyPr/>
          <a:lstStyle>
            <a:lvl1pPr marL="0" indent="0">
              <a:lnSpc>
                <a:spcPct val="100000"/>
              </a:lnSpc>
              <a:buNone/>
              <a:defRPr sz="1920" b="0" i="0">
                <a:solidFill>
                  <a:srgbClr val="8C8C8C"/>
                </a:solidFill>
                <a:latin typeface="Arial Nova Cond Light" panose="020B0306020202020204" pitchFamily="34" charset="0"/>
              </a:defRPr>
            </a:lvl1pPr>
            <a:lvl2pPr>
              <a:defRPr sz="2160" b="0" i="0">
                <a:solidFill>
                  <a:schemeClr val="bg1"/>
                </a:solidFill>
                <a:latin typeface="Arial Nova Cond Light" panose="020B0306020202020204" pitchFamily="34" charset="0"/>
              </a:defRPr>
            </a:lvl2pPr>
            <a:lvl3pPr>
              <a:defRPr sz="2160" b="0" i="0">
                <a:solidFill>
                  <a:schemeClr val="bg1"/>
                </a:solidFill>
                <a:latin typeface="Arial Nova Cond Light" panose="020B0306020202020204" pitchFamily="34" charset="0"/>
              </a:defRPr>
            </a:lvl3pPr>
            <a:lvl4pPr>
              <a:defRPr sz="2160" b="0" i="0">
                <a:solidFill>
                  <a:schemeClr val="bg1"/>
                </a:solidFill>
                <a:latin typeface="Arial Nova Cond Light" panose="020B0306020202020204" pitchFamily="34" charset="0"/>
              </a:defRPr>
            </a:lvl4pPr>
            <a:lvl5pPr>
              <a:defRPr sz="2160" b="0" i="0">
                <a:solidFill>
                  <a:schemeClr val="bg1"/>
                </a:solidFill>
                <a:latin typeface="Arial Nova Cond Light" panose="020B0306020202020204" pitchFamily="34" charset="0"/>
              </a:defRPr>
            </a:lvl5pPr>
          </a:lstStyle>
          <a:p>
            <a:pPr lvl="0"/>
            <a:r>
              <a:rPr lang="en-US" dirty="0"/>
              <a:t>Keep the above headline to one line of copy. This font is Arial Nova Condensed Light @ 16px. Line spacing is 1. This is example of body copy for this page, and is optional. The color of this text is r140 g140 b140, and the hex is 8C8C8C. </a:t>
            </a:r>
          </a:p>
        </p:txBody>
      </p:sp>
      <p:sp>
        <p:nvSpPr>
          <p:cNvPr id="3" name="Text Placeholder 2">
            <a:extLst>
              <a:ext uri="{FF2B5EF4-FFF2-40B4-BE49-F238E27FC236}">
                <a16:creationId xmlns:a16="http://schemas.microsoft.com/office/drawing/2014/main" id="{1139D346-BED5-7F48-8B40-610C55161B5B}"/>
              </a:ext>
            </a:extLst>
          </p:cNvPr>
          <p:cNvSpPr>
            <a:spLocks noGrp="1"/>
          </p:cNvSpPr>
          <p:nvPr>
            <p:ph type="body" sz="quarter" idx="12" hasCustomPrompt="1"/>
          </p:nvPr>
        </p:nvSpPr>
        <p:spPr>
          <a:xfrm>
            <a:off x="1050028" y="3519307"/>
            <a:ext cx="12530347" cy="2299976"/>
          </a:xfrm>
          <a:prstGeom prst="rect">
            <a:avLst/>
          </a:prstGeom>
        </p:spPr>
        <p:txBody>
          <a:bodyPr/>
          <a:lstStyle>
            <a:lvl1pPr marL="274313" indent="-274313">
              <a:lnSpc>
                <a:spcPct val="100000"/>
              </a:lnSpc>
              <a:buClr>
                <a:srgbClr val="12274C"/>
              </a:buClr>
              <a:buFont typeface="System Font Regular"/>
              <a:buChar char="●"/>
              <a:defRPr sz="1680" b="0" i="0">
                <a:latin typeface="Arial Nova Cond Light" panose="020B0306020202020204" pitchFamily="34" charset="0"/>
              </a:defRPr>
            </a:lvl1pPr>
            <a:lvl2pPr marL="822939" indent="-274313">
              <a:lnSpc>
                <a:spcPct val="100000"/>
              </a:lnSpc>
              <a:buClr>
                <a:srgbClr val="12274C"/>
              </a:buClr>
              <a:buFont typeface="System Font Regular"/>
              <a:buChar char="○"/>
              <a:defRPr sz="1680" b="0" i="0">
                <a:latin typeface="Arial Nova Cond Light" panose="020B0306020202020204" pitchFamily="34" charset="0"/>
              </a:defRPr>
            </a:lvl2pPr>
            <a:lvl3pPr marL="1371566" indent="-274313">
              <a:lnSpc>
                <a:spcPct val="100000"/>
              </a:lnSpc>
              <a:buClr>
                <a:srgbClr val="12274C"/>
              </a:buClr>
              <a:buSzPct val="110000"/>
              <a:buFont typeface=".PingFang SC Regular"/>
              <a:buChar char="・"/>
              <a:defRPr sz="1680" b="0" i="0">
                <a:latin typeface="Arial Nova Cond Light" panose="020B0306020202020204" pitchFamily="34" charset="0"/>
              </a:defRPr>
            </a:lvl3pPr>
            <a:lvl4pPr marL="1920192" indent="-274313">
              <a:lnSpc>
                <a:spcPct val="100000"/>
              </a:lnSpc>
              <a:buClr>
                <a:srgbClr val="12274C"/>
              </a:buClr>
              <a:buSzPct val="110000"/>
              <a:buFont typeface=".Lucida Grande UI Regular"/>
              <a:buChar char="▫"/>
              <a:defRPr sz="1680" b="0" i="0">
                <a:latin typeface="Arial Nova Cond Light" panose="020B0306020202020204" pitchFamily="34" charset="0"/>
              </a:defRPr>
            </a:lvl4pPr>
            <a:lvl5pPr marL="2468818" indent="-274313">
              <a:lnSpc>
                <a:spcPct val="100000"/>
              </a:lnSpc>
              <a:buClr>
                <a:srgbClr val="12274C"/>
              </a:buClr>
              <a:buSzPct val="110000"/>
              <a:buFont typeface="System Font Regular"/>
              <a:buChar char="-"/>
              <a:defRPr sz="1680" b="0" i="0">
                <a:latin typeface="Arial Nova Cond Light" panose="020B0306020202020204" pitchFamily="34" charset="0"/>
              </a:defRPr>
            </a:lvl5pPr>
          </a:lstStyle>
          <a:p>
            <a:pPr lvl="0"/>
            <a:r>
              <a:rPr lang="en-US" dirty="0"/>
              <a:t>Arial Nova Condensed Light @14px. Line spacing is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4">
            <a:extLst>
              <a:ext uri="{FF2B5EF4-FFF2-40B4-BE49-F238E27FC236}">
                <a16:creationId xmlns:a16="http://schemas.microsoft.com/office/drawing/2014/main" id="{B958A471-E3CB-BF40-A973-2C69C15721CF}"/>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Arial nova condensed light @ 32px.</a:t>
            </a:r>
          </a:p>
        </p:txBody>
      </p:sp>
    </p:spTree>
    <p:extLst>
      <p:ext uri="{BB962C8B-B14F-4D97-AF65-F5344CB8AC3E}">
        <p14:creationId xmlns:p14="http://schemas.microsoft.com/office/powerpoint/2010/main" val="87916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E0C3CB6-B7B4-E744-BDA8-E6E0126CBD03}"/>
              </a:ext>
            </a:extLst>
          </p:cNvPr>
          <p:cNvSpPr>
            <a:spLocks noGrp="1"/>
          </p:cNvSpPr>
          <p:nvPr>
            <p:ph type="body" sz="quarter" idx="11" hasCustomPrompt="1"/>
          </p:nvPr>
        </p:nvSpPr>
        <p:spPr>
          <a:xfrm>
            <a:off x="1050027" y="2108024"/>
            <a:ext cx="12529624" cy="1245462"/>
          </a:xfrm>
          <a:prstGeom prst="rect">
            <a:avLst/>
          </a:prstGeom>
        </p:spPr>
        <p:txBody>
          <a:bodyPr/>
          <a:lstStyle>
            <a:lvl1pPr marL="0" indent="0">
              <a:lnSpc>
                <a:spcPct val="100000"/>
              </a:lnSpc>
              <a:buNone/>
              <a:defRPr sz="1920" b="0" i="0">
                <a:solidFill>
                  <a:srgbClr val="8C8C8C"/>
                </a:solidFill>
                <a:latin typeface="Arial Nova Cond Light" panose="020B0306020202020204" pitchFamily="34" charset="0"/>
              </a:defRPr>
            </a:lvl1pPr>
            <a:lvl2pPr>
              <a:defRPr sz="2160" b="0" i="0">
                <a:solidFill>
                  <a:schemeClr val="bg1"/>
                </a:solidFill>
                <a:latin typeface="Arial Nova Cond Light" panose="020B0306020202020204" pitchFamily="34" charset="0"/>
              </a:defRPr>
            </a:lvl2pPr>
            <a:lvl3pPr>
              <a:defRPr sz="2160" b="0" i="0">
                <a:solidFill>
                  <a:schemeClr val="bg1"/>
                </a:solidFill>
                <a:latin typeface="Arial Nova Cond Light" panose="020B0306020202020204" pitchFamily="34" charset="0"/>
              </a:defRPr>
            </a:lvl3pPr>
            <a:lvl4pPr>
              <a:defRPr sz="2160" b="0" i="0">
                <a:solidFill>
                  <a:schemeClr val="bg1"/>
                </a:solidFill>
                <a:latin typeface="Arial Nova Cond Light" panose="020B0306020202020204" pitchFamily="34" charset="0"/>
              </a:defRPr>
            </a:lvl4pPr>
            <a:lvl5pPr>
              <a:defRPr sz="2160" b="0" i="0">
                <a:solidFill>
                  <a:schemeClr val="bg1"/>
                </a:solidFill>
                <a:latin typeface="Arial Nova Cond Light" panose="020B0306020202020204" pitchFamily="34" charset="0"/>
              </a:defRPr>
            </a:lvl5pPr>
          </a:lstStyle>
          <a:p>
            <a:pPr lvl="0"/>
            <a:r>
              <a:rPr lang="en-US" dirty="0"/>
              <a:t>Use this page in order to make a comparison. Can simply copy and past this layout onto other page type for color preferences. Keep this supplemental text to 2-4 lines of copy. If supplemental text is not needed, delete this text box and center comparison boxes to adjust spacing. </a:t>
            </a:r>
          </a:p>
        </p:txBody>
      </p:sp>
      <p:sp>
        <p:nvSpPr>
          <p:cNvPr id="10" name="Title 4">
            <a:extLst>
              <a:ext uri="{FF2B5EF4-FFF2-40B4-BE49-F238E27FC236}">
                <a16:creationId xmlns:a16="http://schemas.microsoft.com/office/drawing/2014/main" id="{B958A471-E3CB-BF40-A973-2C69C15721CF}"/>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Box comparison page type</a:t>
            </a:r>
          </a:p>
        </p:txBody>
      </p:sp>
      <p:sp>
        <p:nvSpPr>
          <p:cNvPr id="6" name="Text Placeholder 5">
            <a:extLst>
              <a:ext uri="{FF2B5EF4-FFF2-40B4-BE49-F238E27FC236}">
                <a16:creationId xmlns:a16="http://schemas.microsoft.com/office/drawing/2014/main" id="{C10892F7-2016-C14A-B885-7C5F0E35A148}"/>
              </a:ext>
            </a:extLst>
          </p:cNvPr>
          <p:cNvSpPr>
            <a:spLocks noGrp="1"/>
          </p:cNvSpPr>
          <p:nvPr>
            <p:ph type="body" sz="quarter" idx="13" hasCustomPrompt="1"/>
          </p:nvPr>
        </p:nvSpPr>
        <p:spPr>
          <a:xfrm>
            <a:off x="1050025" y="3566432"/>
            <a:ext cx="5934248" cy="447940"/>
          </a:xfrm>
          <a:prstGeom prst="rect">
            <a:avLst/>
          </a:prstGeom>
        </p:spPr>
        <p:txBody>
          <a:bodyPr/>
          <a:lstStyle>
            <a:lvl1pPr marL="0" indent="0" algn="l">
              <a:buNone/>
              <a:defRPr sz="2160" b="1" i="0" cap="all" baseline="0">
                <a:solidFill>
                  <a:schemeClr val="accent2"/>
                </a:solidFill>
                <a:latin typeface="Arial Nova" panose="020B0504020202020204" pitchFamily="34" charset="0"/>
              </a:defRPr>
            </a:lvl1pPr>
          </a:lstStyle>
          <a:p>
            <a:pPr lvl="0"/>
            <a:r>
              <a:rPr lang="en-US" dirty="0"/>
              <a:t>Comparison 1</a:t>
            </a:r>
          </a:p>
        </p:txBody>
      </p:sp>
      <p:sp>
        <p:nvSpPr>
          <p:cNvPr id="8" name="Text Placeholder 7">
            <a:extLst>
              <a:ext uri="{FF2B5EF4-FFF2-40B4-BE49-F238E27FC236}">
                <a16:creationId xmlns:a16="http://schemas.microsoft.com/office/drawing/2014/main" id="{F3FEE38D-4FE4-2842-9AB9-30D6F1C989A2}"/>
              </a:ext>
            </a:extLst>
          </p:cNvPr>
          <p:cNvSpPr>
            <a:spLocks noGrp="1"/>
          </p:cNvSpPr>
          <p:nvPr>
            <p:ph type="body" sz="quarter" idx="14" hasCustomPrompt="1"/>
          </p:nvPr>
        </p:nvSpPr>
        <p:spPr>
          <a:xfrm>
            <a:off x="1049024" y="4114800"/>
            <a:ext cx="5935251" cy="2804160"/>
          </a:xfrm>
          <a:prstGeom prst="rect">
            <a:avLst/>
          </a:prstGeom>
        </p:spPr>
        <p:txBody>
          <a:bodyPr/>
          <a:lstStyle>
            <a:lvl1pPr>
              <a:defRPr sz="1680" b="0" i="0">
                <a:latin typeface="Arial Nova Cond Light" panose="020B0306020202020204" pitchFamily="34" charset="0"/>
              </a:defRPr>
            </a:lvl1pPr>
            <a:lvl2pPr>
              <a:defRPr sz="1680" b="0" i="0">
                <a:latin typeface="Arial Nova Cond Light" panose="020B0306020202020204" pitchFamily="34" charset="0"/>
              </a:defRPr>
            </a:lvl2pPr>
            <a:lvl3pPr>
              <a:defRPr sz="1680" b="0" i="0">
                <a:latin typeface="Arial Nova Cond Light" panose="020B0306020202020204" pitchFamily="34" charset="0"/>
              </a:defRPr>
            </a:lvl3pPr>
            <a:lvl4pPr>
              <a:defRPr sz="1680" b="0" i="0">
                <a:latin typeface="Arial Nova Cond Light" panose="020B0306020202020204" pitchFamily="34" charset="0"/>
              </a:defRPr>
            </a:lvl4pPr>
            <a:lvl5pPr>
              <a:defRPr sz="1680" b="0" i="0">
                <a:latin typeface="Arial Nova Cond Light" panose="020B0306020202020204" pitchFamily="34" charset="0"/>
              </a:defRPr>
            </a:lvl5pPr>
          </a:lstStyle>
          <a:p>
            <a:pPr lvl="0"/>
            <a:r>
              <a:rPr lang="en-US" dirty="0"/>
              <a:t>Arial Nova Condensed Light @14px. Line spacing is 1</a:t>
            </a:r>
          </a:p>
          <a:p>
            <a:pPr lvl="0"/>
            <a:r>
              <a:rPr lang="en-US" dirty="0"/>
              <a:t>Use bullet points when making comparisons for easy reading</a:t>
            </a:r>
          </a:p>
          <a:p>
            <a:pPr lvl="0"/>
            <a:r>
              <a:rPr lang="en-US" dirty="0"/>
              <a:t>Add a divide line in between both comparison blocks to separate content</a:t>
            </a:r>
          </a:p>
        </p:txBody>
      </p:sp>
      <p:sp>
        <p:nvSpPr>
          <p:cNvPr id="13" name="Text Placeholder 5">
            <a:extLst>
              <a:ext uri="{FF2B5EF4-FFF2-40B4-BE49-F238E27FC236}">
                <a16:creationId xmlns:a16="http://schemas.microsoft.com/office/drawing/2014/main" id="{7D66BCF9-B811-0148-85E2-B6963B58FB08}"/>
              </a:ext>
            </a:extLst>
          </p:cNvPr>
          <p:cNvSpPr>
            <a:spLocks noGrp="1"/>
          </p:cNvSpPr>
          <p:nvPr>
            <p:ph type="body" sz="quarter" idx="15" hasCustomPrompt="1"/>
          </p:nvPr>
        </p:nvSpPr>
        <p:spPr>
          <a:xfrm>
            <a:off x="7645401" y="3579495"/>
            <a:ext cx="5934248" cy="447940"/>
          </a:xfrm>
          <a:prstGeom prst="rect">
            <a:avLst/>
          </a:prstGeom>
        </p:spPr>
        <p:txBody>
          <a:bodyPr/>
          <a:lstStyle>
            <a:lvl1pPr marL="0" indent="0" algn="l">
              <a:buNone/>
              <a:defRPr sz="2160" b="1" i="0" cap="all" baseline="0">
                <a:solidFill>
                  <a:schemeClr val="accent2"/>
                </a:solidFill>
                <a:latin typeface="Arial Nova" panose="020B0504020202020204" pitchFamily="34" charset="0"/>
              </a:defRPr>
            </a:lvl1pPr>
          </a:lstStyle>
          <a:p>
            <a:pPr lvl="0"/>
            <a:r>
              <a:rPr lang="en-US" dirty="0"/>
              <a:t>Comparison 1</a:t>
            </a:r>
          </a:p>
        </p:txBody>
      </p:sp>
      <p:sp>
        <p:nvSpPr>
          <p:cNvPr id="14" name="Text Placeholder 7">
            <a:extLst>
              <a:ext uri="{FF2B5EF4-FFF2-40B4-BE49-F238E27FC236}">
                <a16:creationId xmlns:a16="http://schemas.microsoft.com/office/drawing/2014/main" id="{52A53CE2-EBD2-9A41-B627-4F6F70E5F28A}"/>
              </a:ext>
            </a:extLst>
          </p:cNvPr>
          <p:cNvSpPr>
            <a:spLocks noGrp="1"/>
          </p:cNvSpPr>
          <p:nvPr>
            <p:ph type="body" sz="quarter" idx="16" hasCustomPrompt="1"/>
          </p:nvPr>
        </p:nvSpPr>
        <p:spPr>
          <a:xfrm>
            <a:off x="7644400" y="4127863"/>
            <a:ext cx="5935251" cy="2804160"/>
          </a:xfrm>
          <a:prstGeom prst="rect">
            <a:avLst/>
          </a:prstGeom>
        </p:spPr>
        <p:txBody>
          <a:bodyPr/>
          <a:lstStyle>
            <a:lvl1pPr>
              <a:defRPr sz="1680" b="0" i="0">
                <a:latin typeface="Arial Nova Cond Light" panose="020B0306020202020204" pitchFamily="34" charset="0"/>
              </a:defRPr>
            </a:lvl1pPr>
            <a:lvl2pPr>
              <a:defRPr sz="1680" b="0" i="0">
                <a:latin typeface="Arial Nova Cond Light" panose="020B0306020202020204" pitchFamily="34" charset="0"/>
              </a:defRPr>
            </a:lvl2pPr>
            <a:lvl3pPr>
              <a:defRPr sz="1680" b="0" i="0">
                <a:latin typeface="Arial Nova Cond Light" panose="020B0306020202020204" pitchFamily="34" charset="0"/>
              </a:defRPr>
            </a:lvl3pPr>
            <a:lvl4pPr>
              <a:defRPr sz="1680" b="0" i="0">
                <a:latin typeface="Arial Nova Cond Light" panose="020B0306020202020204" pitchFamily="34" charset="0"/>
              </a:defRPr>
            </a:lvl4pPr>
            <a:lvl5pPr>
              <a:defRPr sz="1680" b="0" i="0">
                <a:latin typeface="Arial Nova Cond Light" panose="020B0306020202020204" pitchFamily="34" charset="0"/>
              </a:defRPr>
            </a:lvl5pPr>
          </a:lstStyle>
          <a:p>
            <a:pPr lvl="0"/>
            <a:r>
              <a:rPr lang="en-US" dirty="0"/>
              <a:t>Arial Nova Condensed Light @14px. Line spacing is 1</a:t>
            </a:r>
          </a:p>
          <a:p>
            <a:pPr lvl="0"/>
            <a:r>
              <a:rPr lang="en-US" dirty="0"/>
              <a:t>Use bullet points when making comparisons for easy reading</a:t>
            </a:r>
          </a:p>
          <a:p>
            <a:pPr lvl="0"/>
            <a:r>
              <a:rPr lang="en-US" dirty="0"/>
              <a:t>Add a divide line in between both comparison blocks to separate content</a:t>
            </a:r>
          </a:p>
        </p:txBody>
      </p:sp>
      <p:cxnSp>
        <p:nvCxnSpPr>
          <p:cNvPr id="3" name="Straight Connector 2">
            <a:extLst>
              <a:ext uri="{FF2B5EF4-FFF2-40B4-BE49-F238E27FC236}">
                <a16:creationId xmlns:a16="http://schemas.microsoft.com/office/drawing/2014/main" id="{6297D4EE-5D6F-724A-B51A-3286DEFFA310}"/>
              </a:ext>
            </a:extLst>
          </p:cNvPr>
          <p:cNvCxnSpPr/>
          <p:nvPr userDrawn="1"/>
        </p:nvCxnSpPr>
        <p:spPr>
          <a:xfrm>
            <a:off x="7315200" y="3566431"/>
            <a:ext cx="0" cy="3365592"/>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07276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5.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30617"/>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CA91A15-5C91-4525-AA26-28FAE0C0357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97226" y="3354388"/>
            <a:ext cx="8221663"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ctr" defTabSz="457189"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pitchFamily="38" charset="-128"/>
        </a:defRPr>
      </a:lvl1pPr>
      <a:lvl2pPr algn="ctr" defTabSz="457189" rtl="0" eaLnBrk="0" fontAlgn="base" hangingPunct="0">
        <a:spcBef>
          <a:spcPct val="0"/>
        </a:spcBef>
        <a:spcAft>
          <a:spcPct val="0"/>
        </a:spcAft>
        <a:defRPr sz="4400">
          <a:solidFill>
            <a:schemeClr val="tx1"/>
          </a:solidFill>
          <a:latin typeface="Calibri" pitchFamily="38" charset="0"/>
          <a:ea typeface="MS PGothic" panose="020B0600070205080204" pitchFamily="34" charset="-128"/>
          <a:cs typeface="ＭＳ Ｐゴシック" pitchFamily="38" charset="-128"/>
        </a:defRPr>
      </a:lvl2pPr>
      <a:lvl3pPr algn="ctr" defTabSz="457189" rtl="0" eaLnBrk="0" fontAlgn="base" hangingPunct="0">
        <a:spcBef>
          <a:spcPct val="0"/>
        </a:spcBef>
        <a:spcAft>
          <a:spcPct val="0"/>
        </a:spcAft>
        <a:defRPr sz="4400">
          <a:solidFill>
            <a:schemeClr val="tx1"/>
          </a:solidFill>
          <a:latin typeface="Calibri" pitchFamily="38" charset="0"/>
          <a:ea typeface="MS PGothic" panose="020B0600070205080204" pitchFamily="34" charset="-128"/>
          <a:cs typeface="ＭＳ Ｐゴシック" pitchFamily="38" charset="-128"/>
        </a:defRPr>
      </a:lvl3pPr>
      <a:lvl4pPr algn="ctr" defTabSz="457189" rtl="0" eaLnBrk="0" fontAlgn="base" hangingPunct="0">
        <a:spcBef>
          <a:spcPct val="0"/>
        </a:spcBef>
        <a:spcAft>
          <a:spcPct val="0"/>
        </a:spcAft>
        <a:defRPr sz="4400">
          <a:solidFill>
            <a:schemeClr val="tx1"/>
          </a:solidFill>
          <a:latin typeface="Calibri" pitchFamily="38" charset="0"/>
          <a:ea typeface="MS PGothic" panose="020B0600070205080204" pitchFamily="34" charset="-128"/>
          <a:cs typeface="ＭＳ Ｐゴシック" pitchFamily="38" charset="-128"/>
        </a:defRPr>
      </a:lvl4pPr>
      <a:lvl5pPr algn="ctr" defTabSz="457189" rtl="0" eaLnBrk="0" fontAlgn="base" hangingPunct="0">
        <a:spcBef>
          <a:spcPct val="0"/>
        </a:spcBef>
        <a:spcAft>
          <a:spcPct val="0"/>
        </a:spcAft>
        <a:defRPr sz="4400">
          <a:solidFill>
            <a:schemeClr val="tx1"/>
          </a:solidFill>
          <a:latin typeface="Calibri" pitchFamily="38" charset="0"/>
          <a:ea typeface="MS PGothic" panose="020B0600070205080204" pitchFamily="34" charset="-128"/>
          <a:cs typeface="ＭＳ Ｐゴシック" pitchFamily="38" charset="-128"/>
        </a:defRPr>
      </a:lvl5pPr>
      <a:lvl6pPr marL="457189" algn="ctr" defTabSz="457189" rtl="0" fontAlgn="base">
        <a:spcBef>
          <a:spcPct val="0"/>
        </a:spcBef>
        <a:spcAft>
          <a:spcPct val="0"/>
        </a:spcAft>
        <a:defRPr sz="4400">
          <a:solidFill>
            <a:schemeClr val="tx1"/>
          </a:solidFill>
          <a:latin typeface="Calibri" pitchFamily="38" charset="0"/>
          <a:ea typeface="ＭＳ Ｐゴシック" pitchFamily="38" charset="-128"/>
          <a:cs typeface="ＭＳ Ｐゴシック" pitchFamily="38" charset="-128"/>
        </a:defRPr>
      </a:lvl6pPr>
      <a:lvl7pPr marL="914377" algn="ctr" defTabSz="457189" rtl="0" fontAlgn="base">
        <a:spcBef>
          <a:spcPct val="0"/>
        </a:spcBef>
        <a:spcAft>
          <a:spcPct val="0"/>
        </a:spcAft>
        <a:defRPr sz="4400">
          <a:solidFill>
            <a:schemeClr val="tx1"/>
          </a:solidFill>
          <a:latin typeface="Calibri" pitchFamily="38" charset="0"/>
          <a:ea typeface="ＭＳ Ｐゴシック" pitchFamily="38" charset="-128"/>
          <a:cs typeface="ＭＳ Ｐゴシック" pitchFamily="38" charset="-128"/>
        </a:defRPr>
      </a:lvl7pPr>
      <a:lvl8pPr marL="1371566" algn="ctr" defTabSz="457189" rtl="0" fontAlgn="base">
        <a:spcBef>
          <a:spcPct val="0"/>
        </a:spcBef>
        <a:spcAft>
          <a:spcPct val="0"/>
        </a:spcAft>
        <a:defRPr sz="4400">
          <a:solidFill>
            <a:schemeClr val="tx1"/>
          </a:solidFill>
          <a:latin typeface="Calibri" pitchFamily="38" charset="0"/>
          <a:ea typeface="ＭＳ Ｐゴシック" pitchFamily="38" charset="-128"/>
          <a:cs typeface="ＭＳ Ｐゴシック" pitchFamily="38" charset="-128"/>
        </a:defRPr>
      </a:lvl8pPr>
      <a:lvl9pPr marL="1828754" algn="ctr" defTabSz="457189" rtl="0" fontAlgn="base">
        <a:spcBef>
          <a:spcPct val="0"/>
        </a:spcBef>
        <a:spcAft>
          <a:spcPct val="0"/>
        </a:spcAft>
        <a:defRPr sz="4400">
          <a:solidFill>
            <a:schemeClr val="tx1"/>
          </a:solidFill>
          <a:latin typeface="Calibri" pitchFamily="38" charset="0"/>
          <a:ea typeface="ＭＳ Ｐゴシック" pitchFamily="38" charset="-128"/>
          <a:cs typeface="ＭＳ Ｐゴシック" pitchFamily="38" charset="-128"/>
        </a:defRPr>
      </a:lvl9pPr>
    </p:titleStyle>
    <p:bodyStyle>
      <a:lvl1pPr marL="342891" indent="-342891" algn="l" defTabSz="457189"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pitchFamily="38" charset="-128"/>
        </a:defRPr>
      </a:lvl1pPr>
      <a:lvl2pPr marL="742932" indent="-285744" algn="l" defTabSz="457189"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2971" indent="-228594" algn="l" defTabSz="457189"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160"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349"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DDCD416-BEC3-4B51-BCA5-108B46BC70CF}"/>
              </a:ext>
            </a:extLst>
          </p:cNvPr>
          <p:cNvSpPr>
            <a:spLocks noGrp="1"/>
          </p:cNvSpPr>
          <p:nvPr>
            <p:ph type="title"/>
          </p:nvPr>
        </p:nvSpPr>
        <p:spPr bwMode="auto">
          <a:xfrm>
            <a:off x="685800" y="2325690"/>
            <a:ext cx="1325880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9757634F-7C2F-4153-B9DD-64784506EA08}"/>
              </a:ext>
            </a:extLst>
          </p:cNvPr>
          <p:cNvSpPr>
            <a:spLocks noGrp="1"/>
          </p:cNvSpPr>
          <p:nvPr>
            <p:ph type="body" idx="1"/>
          </p:nvPr>
        </p:nvSpPr>
        <p:spPr bwMode="auto">
          <a:xfrm>
            <a:off x="685800" y="5703888"/>
            <a:ext cx="13258800"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p:txBody>
      </p:sp>
      <p:pic>
        <p:nvPicPr>
          <p:cNvPr id="2052" name="Picture 5">
            <a:extLst>
              <a:ext uri="{FF2B5EF4-FFF2-40B4-BE49-F238E27FC236}">
                <a16:creationId xmlns:a16="http://schemas.microsoft.com/office/drawing/2014/main" id="{9EC9D589-69B8-417F-8B61-E5F43024E9A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4852" y="1027113"/>
            <a:ext cx="5446713"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a:extLst>
              <a:ext uri="{FF2B5EF4-FFF2-40B4-BE49-F238E27FC236}">
                <a16:creationId xmlns:a16="http://schemas.microsoft.com/office/drawing/2014/main" id="{20F5D88F-D857-4E1B-9655-8F3EACB2EFF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241089" y="595313"/>
            <a:ext cx="2719387"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457189" rtl="0" eaLnBrk="0" fontAlgn="base" hangingPunct="0">
        <a:spcBef>
          <a:spcPct val="0"/>
        </a:spcBef>
        <a:spcAft>
          <a:spcPct val="0"/>
        </a:spcAft>
        <a:defRPr sz="8000" kern="1200">
          <a:solidFill>
            <a:schemeClr val="tx1"/>
          </a:solidFill>
          <a:latin typeface="Georgia"/>
          <a:ea typeface="MS PGothic" panose="020B0600070205080204" pitchFamily="34" charset="-128"/>
          <a:cs typeface="Georgia"/>
        </a:defRPr>
      </a:lvl1pPr>
      <a:lvl2pPr algn="l" defTabSz="457189" rtl="0" eaLnBrk="0" fontAlgn="base" hangingPunct="0">
        <a:spcBef>
          <a:spcPct val="0"/>
        </a:spcBef>
        <a:spcAft>
          <a:spcPct val="0"/>
        </a:spcAft>
        <a:defRPr sz="8000">
          <a:solidFill>
            <a:schemeClr val="tx1"/>
          </a:solidFill>
          <a:latin typeface="Georgia" pitchFamily="38" charset="0"/>
          <a:ea typeface="MS PGothic" panose="020B0600070205080204" pitchFamily="34" charset="-128"/>
          <a:cs typeface="Georgia" panose="02040502050405020303" pitchFamily="18" charset="0"/>
        </a:defRPr>
      </a:lvl2pPr>
      <a:lvl3pPr algn="l" defTabSz="457189" rtl="0" eaLnBrk="0" fontAlgn="base" hangingPunct="0">
        <a:spcBef>
          <a:spcPct val="0"/>
        </a:spcBef>
        <a:spcAft>
          <a:spcPct val="0"/>
        </a:spcAft>
        <a:defRPr sz="8000">
          <a:solidFill>
            <a:schemeClr val="tx1"/>
          </a:solidFill>
          <a:latin typeface="Georgia" pitchFamily="38" charset="0"/>
          <a:ea typeface="MS PGothic" panose="020B0600070205080204" pitchFamily="34" charset="-128"/>
          <a:cs typeface="Georgia" panose="02040502050405020303" pitchFamily="18" charset="0"/>
        </a:defRPr>
      </a:lvl3pPr>
      <a:lvl4pPr algn="l" defTabSz="457189" rtl="0" eaLnBrk="0" fontAlgn="base" hangingPunct="0">
        <a:spcBef>
          <a:spcPct val="0"/>
        </a:spcBef>
        <a:spcAft>
          <a:spcPct val="0"/>
        </a:spcAft>
        <a:defRPr sz="8000">
          <a:solidFill>
            <a:schemeClr val="tx1"/>
          </a:solidFill>
          <a:latin typeface="Georgia" pitchFamily="38" charset="0"/>
          <a:ea typeface="MS PGothic" panose="020B0600070205080204" pitchFamily="34" charset="-128"/>
          <a:cs typeface="Georgia" panose="02040502050405020303" pitchFamily="18" charset="0"/>
        </a:defRPr>
      </a:lvl4pPr>
      <a:lvl5pPr algn="l" defTabSz="457189" rtl="0" eaLnBrk="0" fontAlgn="base" hangingPunct="0">
        <a:spcBef>
          <a:spcPct val="0"/>
        </a:spcBef>
        <a:spcAft>
          <a:spcPct val="0"/>
        </a:spcAft>
        <a:defRPr sz="8000">
          <a:solidFill>
            <a:schemeClr val="tx1"/>
          </a:solidFill>
          <a:latin typeface="Georgia" pitchFamily="38" charset="0"/>
          <a:ea typeface="MS PGothic" panose="020B0600070205080204" pitchFamily="34" charset="-128"/>
          <a:cs typeface="Georgia" panose="02040502050405020303" pitchFamily="18" charset="0"/>
        </a:defRPr>
      </a:lvl5pPr>
      <a:lvl6pPr marL="457189" algn="l" defTabSz="457189" rtl="0" fontAlgn="base">
        <a:spcBef>
          <a:spcPct val="0"/>
        </a:spcBef>
        <a:spcAft>
          <a:spcPct val="0"/>
        </a:spcAft>
        <a:defRPr sz="8000">
          <a:solidFill>
            <a:schemeClr val="tx1"/>
          </a:solidFill>
          <a:latin typeface="Georgia" pitchFamily="38" charset="0"/>
          <a:ea typeface="ＭＳ Ｐゴシック" pitchFamily="38" charset="-128"/>
        </a:defRPr>
      </a:lvl6pPr>
      <a:lvl7pPr marL="914377" algn="l" defTabSz="457189" rtl="0" fontAlgn="base">
        <a:spcBef>
          <a:spcPct val="0"/>
        </a:spcBef>
        <a:spcAft>
          <a:spcPct val="0"/>
        </a:spcAft>
        <a:defRPr sz="8000">
          <a:solidFill>
            <a:schemeClr val="tx1"/>
          </a:solidFill>
          <a:latin typeface="Georgia" pitchFamily="38" charset="0"/>
          <a:ea typeface="ＭＳ Ｐゴシック" pitchFamily="38" charset="-128"/>
        </a:defRPr>
      </a:lvl7pPr>
      <a:lvl8pPr marL="1371566" algn="l" defTabSz="457189" rtl="0" fontAlgn="base">
        <a:spcBef>
          <a:spcPct val="0"/>
        </a:spcBef>
        <a:spcAft>
          <a:spcPct val="0"/>
        </a:spcAft>
        <a:defRPr sz="8000">
          <a:solidFill>
            <a:schemeClr val="tx1"/>
          </a:solidFill>
          <a:latin typeface="Georgia" pitchFamily="38" charset="0"/>
          <a:ea typeface="ＭＳ Ｐゴシック" pitchFamily="38" charset="-128"/>
        </a:defRPr>
      </a:lvl8pPr>
      <a:lvl9pPr marL="1828754" algn="l" defTabSz="457189" rtl="0" fontAlgn="base">
        <a:spcBef>
          <a:spcPct val="0"/>
        </a:spcBef>
        <a:spcAft>
          <a:spcPct val="0"/>
        </a:spcAft>
        <a:defRPr sz="8000">
          <a:solidFill>
            <a:schemeClr val="tx1"/>
          </a:solidFill>
          <a:latin typeface="Georgia" pitchFamily="38" charset="0"/>
          <a:ea typeface="ＭＳ Ｐゴシック" pitchFamily="38" charset="-128"/>
        </a:defRPr>
      </a:lvl9pPr>
    </p:titleStyle>
    <p:bodyStyle>
      <a:lvl1pPr marL="342891" indent="-342891" algn="l" defTabSz="457189" rtl="0" eaLnBrk="0" fontAlgn="base" hangingPunct="0">
        <a:spcBef>
          <a:spcPct val="20000"/>
        </a:spcBef>
        <a:spcAft>
          <a:spcPct val="0"/>
        </a:spcAft>
        <a:buFont typeface="Arial" panose="020B0604020202020204" pitchFamily="34" charset="0"/>
        <a:defRPr sz="4000" kern="1200">
          <a:solidFill>
            <a:srgbClr val="595959"/>
          </a:solidFill>
          <a:latin typeface="Arial"/>
          <a:ea typeface="MS PGothic" panose="020B0600070205080204" pitchFamily="34" charset="-128"/>
          <a:cs typeface="Arial"/>
        </a:defRPr>
      </a:lvl1pPr>
      <a:lvl2pPr marL="742932" indent="-285744" algn="l" defTabSz="457189" rtl="0" eaLnBrk="0" fontAlgn="base" hangingPunct="0">
        <a:spcBef>
          <a:spcPct val="20000"/>
        </a:spcBef>
        <a:spcAft>
          <a:spcPct val="0"/>
        </a:spcAft>
        <a:buFont typeface="Arial" panose="020B0604020202020204" pitchFamily="34" charset="0"/>
        <a:defRPr sz="2800" kern="1200">
          <a:solidFill>
            <a:schemeClr val="tx1"/>
          </a:solidFill>
          <a:latin typeface="+mn-lt"/>
          <a:ea typeface="MS PGothic" panose="020B0600070205080204" pitchFamily="34" charset="-128"/>
          <a:cs typeface="+mn-cs"/>
        </a:defRPr>
      </a:lvl2pPr>
      <a:lvl3pPr marL="1142971" indent="-228594" algn="l" defTabSz="457189" rtl="0" eaLnBrk="0" fontAlgn="base" hangingPunct="0">
        <a:spcBef>
          <a:spcPct val="20000"/>
        </a:spcBef>
        <a:spcAft>
          <a:spcPct val="0"/>
        </a:spcAft>
        <a:buFont typeface="Arial" panose="020B0604020202020204" pitchFamily="34" charset="0"/>
        <a:defRPr sz="2400" kern="1200">
          <a:solidFill>
            <a:schemeClr val="tx1"/>
          </a:solidFill>
          <a:latin typeface="+mn-lt"/>
          <a:ea typeface="MS PGothic" panose="020B0600070205080204" pitchFamily="34" charset="-128"/>
          <a:cs typeface="+mn-cs"/>
        </a:defRPr>
      </a:lvl3pPr>
      <a:lvl4pPr marL="1600160" indent="-228594" algn="l" defTabSz="457189" rtl="0" eaLnBrk="0" fontAlgn="base" hangingPunct="0">
        <a:spcBef>
          <a:spcPct val="20000"/>
        </a:spcBef>
        <a:spcAft>
          <a:spcPct val="0"/>
        </a:spcAft>
        <a:buFont typeface="Arial" panose="020B0604020202020204" pitchFamily="34" charset="0"/>
        <a:defRPr sz="2000" kern="1200">
          <a:solidFill>
            <a:schemeClr val="tx1"/>
          </a:solidFill>
          <a:latin typeface="+mn-lt"/>
          <a:ea typeface="MS PGothic" panose="020B0600070205080204" pitchFamily="34" charset="-128"/>
          <a:cs typeface="+mn-cs"/>
        </a:defRPr>
      </a:lvl4pPr>
      <a:lvl5pPr marL="2057349" indent="-228594" algn="l" defTabSz="457189" rtl="0" eaLnBrk="0" fontAlgn="base" hangingPunct="0">
        <a:spcBef>
          <a:spcPct val="20000"/>
        </a:spcBef>
        <a:spcAft>
          <a:spcPct val="0"/>
        </a:spcAft>
        <a:buFont typeface="Arial" panose="020B0604020202020204" pitchFamily="34" charset="0"/>
        <a:defRPr sz="2000" kern="1200">
          <a:solidFill>
            <a:schemeClr val="tx1"/>
          </a:solidFill>
          <a:latin typeface="+mn-lt"/>
          <a:ea typeface="MS PGothic" panose="020B0600070205080204" pitchFamily="34"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A89126-95C0-C643-970A-497632F8CD42}"/>
              </a:ext>
            </a:extLst>
          </p:cNvPr>
          <p:cNvSpPr/>
          <p:nvPr userDrawn="1"/>
        </p:nvSpPr>
        <p:spPr>
          <a:xfrm>
            <a:off x="0" y="7772400"/>
            <a:ext cx="14630400" cy="457200"/>
          </a:xfrm>
          <a:prstGeom prst="rect">
            <a:avLst/>
          </a:prstGeom>
          <a:solidFill>
            <a:srgbClr val="F3061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900">
              <a:solidFill>
                <a:srgbClr val="FFFFFF"/>
              </a:solidFill>
            </a:endParaRPr>
          </a:p>
        </p:txBody>
      </p:sp>
      <p:sp>
        <p:nvSpPr>
          <p:cNvPr id="3075" name="Rectangle 1">
            <a:extLst>
              <a:ext uri="{FF2B5EF4-FFF2-40B4-BE49-F238E27FC236}">
                <a16:creationId xmlns:a16="http://schemas.microsoft.com/office/drawing/2014/main" id="{3333397A-AAEB-46DA-924E-7633A0E4E3CE}"/>
              </a:ext>
            </a:extLst>
          </p:cNvPr>
          <p:cNvSpPr>
            <a:spLocks noGrp="1" noChangeArrowheads="1"/>
          </p:cNvSpPr>
          <p:nvPr>
            <p:ph type="title"/>
          </p:nvPr>
        </p:nvSpPr>
        <p:spPr bwMode="auto">
          <a:xfrm>
            <a:off x="685800" y="457200"/>
            <a:ext cx="1325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3076" name="Rectangle 2">
            <a:extLst>
              <a:ext uri="{FF2B5EF4-FFF2-40B4-BE49-F238E27FC236}">
                <a16:creationId xmlns:a16="http://schemas.microsoft.com/office/drawing/2014/main" id="{9679B2FE-181A-4C7C-A5AB-CF2C09575A7D}"/>
              </a:ext>
            </a:extLst>
          </p:cNvPr>
          <p:cNvSpPr>
            <a:spLocks noGrp="1" noChangeArrowheads="1"/>
          </p:cNvSpPr>
          <p:nvPr>
            <p:ph type="body" idx="1"/>
          </p:nvPr>
        </p:nvSpPr>
        <p:spPr bwMode="auto">
          <a:xfrm>
            <a:off x="685800" y="1828800"/>
            <a:ext cx="13258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
        <p:nvSpPr>
          <p:cNvPr id="3" name="Slide Number Placeholder 2">
            <a:extLst>
              <a:ext uri="{FF2B5EF4-FFF2-40B4-BE49-F238E27FC236}">
                <a16:creationId xmlns:a16="http://schemas.microsoft.com/office/drawing/2014/main" id="{A5C9AC13-6BE1-704E-8B49-FF98880376F9}"/>
              </a:ext>
            </a:extLst>
          </p:cNvPr>
          <p:cNvSpPr>
            <a:spLocks noGrp="1"/>
          </p:cNvSpPr>
          <p:nvPr>
            <p:ph type="sldNum" sz="quarter" idx="4"/>
          </p:nvPr>
        </p:nvSpPr>
        <p:spPr>
          <a:xfrm>
            <a:off x="11147425" y="7791450"/>
            <a:ext cx="3290888" cy="4381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solidFill>
                  <a:schemeClr val="bg1"/>
                </a:solidFill>
              </a:defRPr>
            </a:lvl1pPr>
          </a:lstStyle>
          <a:p>
            <a:fld id="{3F35EDF4-582D-49F2-ADD4-72417AD08DBF}" type="slidenum">
              <a:rPr lang="en-US" altLang="en-US"/>
              <a:pPr/>
              <a:t>‹#›</a:t>
            </a:fld>
            <a:endParaRPr lang="en-US" altLang="en-US"/>
          </a:p>
        </p:txBody>
      </p:sp>
      <p:pic>
        <p:nvPicPr>
          <p:cNvPr id="3078" name="Picture 8">
            <a:extLst>
              <a:ext uri="{FF2B5EF4-FFF2-40B4-BE49-F238E27FC236}">
                <a16:creationId xmlns:a16="http://schemas.microsoft.com/office/drawing/2014/main" id="{432ACDD4-FB3C-456C-BEF5-6AFD3BD18712}"/>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88913" y="7847013"/>
            <a:ext cx="20224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a:extLst>
              <a:ext uri="{FF2B5EF4-FFF2-40B4-BE49-F238E27FC236}">
                <a16:creationId xmlns:a16="http://schemas.microsoft.com/office/drawing/2014/main" id="{B037A4CF-E55B-431D-9AF6-AEF4A4314DE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2709525" y="6796088"/>
            <a:ext cx="16922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ransition>
    <p:fade/>
  </p:transition>
  <p:hf hdr="0" ftr="0" dt="0"/>
  <p:txStyles>
    <p:titleStyle>
      <a:lvl1pPr algn="l" rtl="0" eaLnBrk="0" fontAlgn="base" hangingPunct="0">
        <a:spcBef>
          <a:spcPct val="0"/>
        </a:spcBef>
        <a:spcAft>
          <a:spcPct val="0"/>
        </a:spcAft>
        <a:defRPr sz="4500">
          <a:solidFill>
            <a:schemeClr val="tx2"/>
          </a:solidFill>
          <a:latin typeface="Georgia"/>
          <a:ea typeface="Arial Unicode MS" pitchFamily="-65" charset="0"/>
          <a:cs typeface="Arial Unicode MS" pitchFamily="-65" charset="0"/>
          <a:sym typeface="Arial" panose="020B0604020202020204" pitchFamily="34" charset="0"/>
        </a:defRPr>
      </a:lvl1pPr>
      <a:lvl2pPr algn="l" rtl="0" eaLnBrk="0" fontAlgn="base" hangingPunct="0">
        <a:spcBef>
          <a:spcPct val="0"/>
        </a:spcBef>
        <a:spcAft>
          <a:spcPct val="0"/>
        </a:spcAft>
        <a:defRPr sz="4500">
          <a:solidFill>
            <a:schemeClr val="tx2"/>
          </a:solidFill>
          <a:latin typeface="Georgia" pitchFamily="-111" charset="0"/>
          <a:ea typeface="Arial Unicode MS" pitchFamily="-65" charset="0"/>
          <a:cs typeface="Arial Unicode MS" pitchFamily="-65" charset="0"/>
          <a:sym typeface="Arial" panose="020B0604020202020204" pitchFamily="34" charset="0"/>
        </a:defRPr>
      </a:lvl2pPr>
      <a:lvl3pPr algn="l" rtl="0" eaLnBrk="0" fontAlgn="base" hangingPunct="0">
        <a:spcBef>
          <a:spcPct val="0"/>
        </a:spcBef>
        <a:spcAft>
          <a:spcPct val="0"/>
        </a:spcAft>
        <a:defRPr sz="4500">
          <a:solidFill>
            <a:schemeClr val="tx2"/>
          </a:solidFill>
          <a:latin typeface="Georgia" pitchFamily="-111" charset="0"/>
          <a:ea typeface="Arial Unicode MS" pitchFamily="-65" charset="0"/>
          <a:cs typeface="Arial Unicode MS" pitchFamily="-65" charset="0"/>
          <a:sym typeface="Arial" panose="020B0604020202020204" pitchFamily="34" charset="0"/>
        </a:defRPr>
      </a:lvl3pPr>
      <a:lvl4pPr algn="l" rtl="0" eaLnBrk="0" fontAlgn="base" hangingPunct="0">
        <a:spcBef>
          <a:spcPct val="0"/>
        </a:spcBef>
        <a:spcAft>
          <a:spcPct val="0"/>
        </a:spcAft>
        <a:defRPr sz="4500">
          <a:solidFill>
            <a:schemeClr val="tx2"/>
          </a:solidFill>
          <a:latin typeface="Georgia" pitchFamily="-111" charset="0"/>
          <a:ea typeface="Arial Unicode MS" pitchFamily="-65" charset="0"/>
          <a:cs typeface="Arial Unicode MS" pitchFamily="-65" charset="0"/>
          <a:sym typeface="Arial" panose="020B0604020202020204" pitchFamily="34" charset="0"/>
        </a:defRPr>
      </a:lvl4pPr>
      <a:lvl5pPr algn="l" rtl="0" eaLnBrk="0" fontAlgn="base" hangingPunct="0">
        <a:spcBef>
          <a:spcPct val="0"/>
        </a:spcBef>
        <a:spcAft>
          <a:spcPct val="0"/>
        </a:spcAft>
        <a:defRPr sz="4500">
          <a:solidFill>
            <a:schemeClr val="tx2"/>
          </a:solidFill>
          <a:latin typeface="Georgia" pitchFamily="-111" charset="0"/>
          <a:ea typeface="Arial Unicode MS" pitchFamily="-65" charset="0"/>
          <a:cs typeface="Arial Unicode MS" pitchFamily="-65" charset="0"/>
          <a:sym typeface="Arial" panose="020B0604020202020204" pitchFamily="34" charset="0"/>
        </a:defRPr>
      </a:lvl5pPr>
      <a:lvl6pPr marL="411470" algn="l" rtl="0" fontAlgn="base">
        <a:spcBef>
          <a:spcPct val="0"/>
        </a:spcBef>
        <a:spcAft>
          <a:spcPct val="0"/>
        </a:spcAft>
        <a:defRPr sz="3700" b="1">
          <a:solidFill>
            <a:srgbClr val="F30617"/>
          </a:solidFill>
          <a:latin typeface="Arial" pitchFamily="-110" charset="0"/>
          <a:ea typeface="ヒラギノ角ゴ ProN W6" pitchFamily="-110" charset="-128"/>
          <a:cs typeface="ヒラギノ角ゴ ProN W6" pitchFamily="-110" charset="-128"/>
          <a:sym typeface="Arial" pitchFamily="-110" charset="0"/>
        </a:defRPr>
      </a:lvl6pPr>
      <a:lvl7pPr marL="822939" algn="l" rtl="0" fontAlgn="base">
        <a:spcBef>
          <a:spcPct val="0"/>
        </a:spcBef>
        <a:spcAft>
          <a:spcPct val="0"/>
        </a:spcAft>
        <a:defRPr sz="3700" b="1">
          <a:solidFill>
            <a:srgbClr val="F30617"/>
          </a:solidFill>
          <a:latin typeface="Arial" pitchFamily="-110" charset="0"/>
          <a:ea typeface="ヒラギノ角ゴ ProN W6" pitchFamily="-110" charset="-128"/>
          <a:cs typeface="ヒラギノ角ゴ ProN W6" pitchFamily="-110" charset="-128"/>
          <a:sym typeface="Arial" pitchFamily="-110" charset="0"/>
        </a:defRPr>
      </a:lvl7pPr>
      <a:lvl8pPr marL="1234409" algn="l" rtl="0" fontAlgn="base">
        <a:spcBef>
          <a:spcPct val="0"/>
        </a:spcBef>
        <a:spcAft>
          <a:spcPct val="0"/>
        </a:spcAft>
        <a:defRPr sz="3700" b="1">
          <a:solidFill>
            <a:srgbClr val="F30617"/>
          </a:solidFill>
          <a:latin typeface="Arial" pitchFamily="-110" charset="0"/>
          <a:ea typeface="ヒラギノ角ゴ ProN W6" pitchFamily="-110" charset="-128"/>
          <a:cs typeface="ヒラギノ角ゴ ProN W6" pitchFamily="-110" charset="-128"/>
          <a:sym typeface="Arial" pitchFamily="-110" charset="0"/>
        </a:defRPr>
      </a:lvl8pPr>
      <a:lvl9pPr marL="1645879" algn="l" rtl="0" fontAlgn="base">
        <a:spcBef>
          <a:spcPct val="0"/>
        </a:spcBef>
        <a:spcAft>
          <a:spcPct val="0"/>
        </a:spcAft>
        <a:defRPr sz="3700" b="1">
          <a:solidFill>
            <a:srgbClr val="F30617"/>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01618" indent="-328605" algn="l" rtl="0" eaLnBrk="0" fontAlgn="base" hangingPunct="0">
        <a:spcBef>
          <a:spcPts val="800"/>
        </a:spcBef>
        <a:spcAft>
          <a:spcPct val="0"/>
        </a:spcAft>
        <a:buSzPct val="100000"/>
        <a:buFont typeface="Arial" panose="020B0604020202020204" pitchFamily="34" charset="0"/>
        <a:buChar char="•"/>
        <a:defRPr sz="3000">
          <a:solidFill>
            <a:srgbClr val="555555"/>
          </a:solidFill>
          <a:latin typeface="+mn-lt"/>
          <a:ea typeface="Arial Unicode MS" pitchFamily="-65" charset="0"/>
          <a:cs typeface="Arial Unicode MS" pitchFamily="-65" charset="0"/>
          <a:sym typeface="Arial" panose="020B0604020202020204" pitchFamily="34" charset="0"/>
        </a:defRPr>
      </a:lvl1pPr>
      <a:lvl2pPr marL="776269" indent="-328605" algn="l" rtl="0" eaLnBrk="0" fontAlgn="base" hangingPunct="0">
        <a:spcBef>
          <a:spcPts val="639"/>
        </a:spcBef>
        <a:spcAft>
          <a:spcPct val="0"/>
        </a:spcAft>
        <a:buSzPct val="100000"/>
        <a:buFont typeface="Arial" panose="020B0604020202020204" pitchFamily="34" charset="0"/>
        <a:buChar char="–"/>
        <a:defRPr sz="2500">
          <a:solidFill>
            <a:srgbClr val="555555"/>
          </a:solidFill>
          <a:latin typeface="+mn-lt"/>
          <a:ea typeface="Arial Unicode MS" pitchFamily="-65" charset="0"/>
          <a:cs typeface="Arial Unicode MS" pitchFamily="-65" charset="0"/>
          <a:sym typeface="Arial" panose="020B0604020202020204" pitchFamily="34" charset="0"/>
        </a:defRPr>
      </a:lvl2pPr>
      <a:lvl3pPr marL="1279493" indent="-273044" algn="l" rtl="0" eaLnBrk="0" fontAlgn="base" hangingPunct="0">
        <a:spcBef>
          <a:spcPts val="539"/>
        </a:spcBef>
        <a:spcAft>
          <a:spcPct val="0"/>
        </a:spcAft>
        <a:buSzPct val="100000"/>
        <a:buFont typeface="Arial" panose="020B0604020202020204" pitchFamily="34" charset="0"/>
        <a:buChar char="•"/>
        <a:defRPr sz="2000">
          <a:solidFill>
            <a:srgbClr val="555555"/>
          </a:solidFill>
          <a:latin typeface="+mn-lt"/>
          <a:ea typeface="Arial Unicode MS" pitchFamily="-65" charset="0"/>
          <a:cs typeface="Arial Unicode MS" pitchFamily="-65" charset="0"/>
          <a:sym typeface="Arial" panose="020B0604020202020204" pitchFamily="34" charset="0"/>
        </a:defRPr>
      </a:lvl3pPr>
      <a:lvl4pPr marL="1644610" indent="-273044" algn="l" rtl="0" eaLnBrk="0" fontAlgn="base" hangingPunct="0">
        <a:spcBef>
          <a:spcPts val="539"/>
        </a:spcBef>
        <a:spcAft>
          <a:spcPct val="0"/>
        </a:spcAft>
        <a:buSzPct val="100000"/>
        <a:buFont typeface="Arial" panose="020B0604020202020204" pitchFamily="34" charset="0"/>
        <a:buChar char="–"/>
        <a:defRPr sz="2000">
          <a:solidFill>
            <a:srgbClr val="555555"/>
          </a:solidFill>
          <a:latin typeface="+mn-lt"/>
          <a:ea typeface="Arial Unicode MS" pitchFamily="-65" charset="0"/>
          <a:cs typeface="Arial Unicode MS" pitchFamily="-65" charset="0"/>
          <a:sym typeface="Arial" panose="020B0604020202020204" pitchFamily="34" charset="0"/>
        </a:defRPr>
      </a:lvl4pPr>
      <a:lvl5pPr marL="2101798" indent="-273044" algn="l" rtl="0" eaLnBrk="0" fontAlgn="base" hangingPunct="0">
        <a:spcBef>
          <a:spcPts val="539"/>
        </a:spcBef>
        <a:spcAft>
          <a:spcPct val="0"/>
        </a:spcAft>
        <a:buSzPct val="100000"/>
        <a:buFont typeface="Arial" panose="020B0604020202020204" pitchFamily="34" charset="0"/>
        <a:buChar char="»"/>
        <a:defRPr sz="2000">
          <a:solidFill>
            <a:srgbClr val="555555"/>
          </a:solidFill>
          <a:latin typeface="+mn-lt"/>
          <a:ea typeface="Arial Unicode MS" pitchFamily="-65" charset="0"/>
          <a:cs typeface="Arial Unicode MS" pitchFamily="-65" charset="0"/>
          <a:sym typeface="Arial" panose="020B0604020202020204" pitchFamily="34" charset="0"/>
        </a:defRPr>
      </a:lvl5pPr>
      <a:lvl6pPr marL="2537398" indent="-274313" algn="l" rtl="0" fontAlgn="base">
        <a:spcBef>
          <a:spcPts val="541"/>
        </a:spcBef>
        <a:spcAft>
          <a:spcPct val="0"/>
        </a:spcAft>
        <a:buSzPct val="100000"/>
        <a:buFont typeface="Arial" pitchFamily="-110" charset="0"/>
        <a:buChar char="»"/>
        <a:defRPr sz="2400">
          <a:solidFill>
            <a:schemeClr val="tx1"/>
          </a:solidFill>
          <a:latin typeface="+mn-lt"/>
          <a:ea typeface="+mn-ea"/>
          <a:cs typeface="+mn-cs"/>
          <a:sym typeface="Arial" pitchFamily="-110" charset="0"/>
        </a:defRPr>
      </a:lvl6pPr>
      <a:lvl7pPr marL="2948868" indent="-274313" algn="l" rtl="0" fontAlgn="base">
        <a:spcBef>
          <a:spcPts val="541"/>
        </a:spcBef>
        <a:spcAft>
          <a:spcPct val="0"/>
        </a:spcAft>
        <a:buSzPct val="100000"/>
        <a:buFont typeface="Arial" pitchFamily="-110" charset="0"/>
        <a:buChar char="»"/>
        <a:defRPr sz="2400">
          <a:solidFill>
            <a:schemeClr val="tx1"/>
          </a:solidFill>
          <a:latin typeface="+mn-lt"/>
          <a:ea typeface="+mn-ea"/>
          <a:cs typeface="+mn-cs"/>
          <a:sym typeface="Arial" pitchFamily="-110" charset="0"/>
        </a:defRPr>
      </a:lvl7pPr>
      <a:lvl8pPr marL="3360337" indent="-274313" algn="l" rtl="0" fontAlgn="base">
        <a:spcBef>
          <a:spcPts val="541"/>
        </a:spcBef>
        <a:spcAft>
          <a:spcPct val="0"/>
        </a:spcAft>
        <a:buSzPct val="100000"/>
        <a:buFont typeface="Arial" pitchFamily="-110" charset="0"/>
        <a:buChar char="»"/>
        <a:defRPr sz="2400">
          <a:solidFill>
            <a:schemeClr val="tx1"/>
          </a:solidFill>
          <a:latin typeface="+mn-lt"/>
          <a:ea typeface="+mn-ea"/>
          <a:cs typeface="+mn-cs"/>
          <a:sym typeface="Arial" pitchFamily="-110" charset="0"/>
        </a:defRPr>
      </a:lvl8pPr>
      <a:lvl9pPr marL="3771807" indent="-274313" algn="l" rtl="0" fontAlgn="base">
        <a:spcBef>
          <a:spcPts val="541"/>
        </a:spcBef>
        <a:spcAft>
          <a:spcPct val="0"/>
        </a:spcAft>
        <a:buSzPct val="100000"/>
        <a:buFont typeface="Arial" pitchFamily="-110" charset="0"/>
        <a:buChar char="»"/>
        <a:defRPr sz="2400">
          <a:solidFill>
            <a:schemeClr val="tx1"/>
          </a:solidFill>
          <a:latin typeface="+mn-lt"/>
          <a:ea typeface="+mn-ea"/>
          <a:cs typeface="+mn-cs"/>
          <a:sym typeface="Arial" pitchFamily="-110" charset="0"/>
        </a:defRPr>
      </a:lvl9pPr>
    </p:bodyStyle>
    <p:otherStyle>
      <a:defPPr>
        <a:defRPr lang="en-US"/>
      </a:defPPr>
      <a:lvl1pPr marL="0" algn="l" defTabSz="411470" rtl="0" eaLnBrk="1" latinLnBrk="0" hangingPunct="1">
        <a:defRPr sz="1600" kern="1200">
          <a:solidFill>
            <a:schemeClr val="tx1"/>
          </a:solidFill>
          <a:latin typeface="+mn-lt"/>
          <a:ea typeface="+mn-ea"/>
          <a:cs typeface="+mn-cs"/>
        </a:defRPr>
      </a:lvl1pPr>
      <a:lvl2pPr marL="411470" algn="l" defTabSz="411470" rtl="0" eaLnBrk="1" latinLnBrk="0" hangingPunct="1">
        <a:defRPr sz="1600" kern="1200">
          <a:solidFill>
            <a:schemeClr val="tx1"/>
          </a:solidFill>
          <a:latin typeface="+mn-lt"/>
          <a:ea typeface="+mn-ea"/>
          <a:cs typeface="+mn-cs"/>
        </a:defRPr>
      </a:lvl2pPr>
      <a:lvl3pPr marL="822939" algn="l" defTabSz="411470" rtl="0" eaLnBrk="1" latinLnBrk="0" hangingPunct="1">
        <a:defRPr sz="1600" kern="1200">
          <a:solidFill>
            <a:schemeClr val="tx1"/>
          </a:solidFill>
          <a:latin typeface="+mn-lt"/>
          <a:ea typeface="+mn-ea"/>
          <a:cs typeface="+mn-cs"/>
        </a:defRPr>
      </a:lvl3pPr>
      <a:lvl4pPr marL="1234409" algn="l" defTabSz="411470" rtl="0" eaLnBrk="1" latinLnBrk="0" hangingPunct="1">
        <a:defRPr sz="1600" kern="1200">
          <a:solidFill>
            <a:schemeClr val="tx1"/>
          </a:solidFill>
          <a:latin typeface="+mn-lt"/>
          <a:ea typeface="+mn-ea"/>
          <a:cs typeface="+mn-cs"/>
        </a:defRPr>
      </a:lvl4pPr>
      <a:lvl5pPr marL="1645879" algn="l" defTabSz="411470" rtl="0" eaLnBrk="1" latinLnBrk="0" hangingPunct="1">
        <a:defRPr sz="1600" kern="1200">
          <a:solidFill>
            <a:schemeClr val="tx1"/>
          </a:solidFill>
          <a:latin typeface="+mn-lt"/>
          <a:ea typeface="+mn-ea"/>
          <a:cs typeface="+mn-cs"/>
        </a:defRPr>
      </a:lvl5pPr>
      <a:lvl6pPr marL="2057349" algn="l" defTabSz="411470" rtl="0" eaLnBrk="1" latinLnBrk="0" hangingPunct="1">
        <a:defRPr sz="1600" kern="1200">
          <a:solidFill>
            <a:schemeClr val="tx1"/>
          </a:solidFill>
          <a:latin typeface="+mn-lt"/>
          <a:ea typeface="+mn-ea"/>
          <a:cs typeface="+mn-cs"/>
        </a:defRPr>
      </a:lvl6pPr>
      <a:lvl7pPr marL="2468818" algn="l" defTabSz="411470" rtl="0" eaLnBrk="1" latinLnBrk="0" hangingPunct="1">
        <a:defRPr sz="1600" kern="1200">
          <a:solidFill>
            <a:schemeClr val="tx1"/>
          </a:solidFill>
          <a:latin typeface="+mn-lt"/>
          <a:ea typeface="+mn-ea"/>
          <a:cs typeface="+mn-cs"/>
        </a:defRPr>
      </a:lvl7pPr>
      <a:lvl8pPr marL="2880288" algn="l" defTabSz="411470" rtl="0" eaLnBrk="1" latinLnBrk="0" hangingPunct="1">
        <a:defRPr sz="1600" kern="1200">
          <a:solidFill>
            <a:schemeClr val="tx1"/>
          </a:solidFill>
          <a:latin typeface="+mn-lt"/>
          <a:ea typeface="+mn-ea"/>
          <a:cs typeface="+mn-cs"/>
        </a:defRPr>
      </a:lvl8pPr>
      <a:lvl9pPr marL="3291758" algn="l" defTabSz="411470"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CB6565-D442-FC49-8761-1687191A20C2}"/>
              </a:ext>
            </a:extLst>
          </p:cNvPr>
          <p:cNvSpPr/>
          <p:nvPr userDrawn="1"/>
        </p:nvSpPr>
        <p:spPr bwMode="auto">
          <a:xfrm>
            <a:off x="0" y="0"/>
            <a:ext cx="14630400" cy="1672682"/>
          </a:xfrm>
          <a:prstGeom prst="rect">
            <a:avLst/>
          </a:prstGeom>
          <a:solidFill>
            <a:schemeClr val="accent2"/>
          </a:solidFill>
          <a:ln w="12700" cap="flat" cmpd="sng" algn="ctr">
            <a:no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marL="0" marR="0" indent="0" algn="l" defTabSz="1097253" rtl="0" eaLnBrk="1" fontAlgn="base" latinLnBrk="0" hangingPunct="1">
              <a:lnSpc>
                <a:spcPct val="100000"/>
              </a:lnSpc>
              <a:spcBef>
                <a:spcPct val="0"/>
              </a:spcBef>
              <a:spcAft>
                <a:spcPct val="0"/>
              </a:spcAft>
              <a:buClrTx/>
              <a:buSzTx/>
              <a:buFontTx/>
              <a:buNone/>
              <a:tabLst/>
            </a:pPr>
            <a:endParaRPr kumimoji="0" lang="en-US" sz="3840" b="0" i="0" u="none" strike="noStrike" cap="none" normalizeH="0" baseline="0">
              <a:ln>
                <a:noFill/>
              </a:ln>
              <a:solidFill>
                <a:srgbClr val="777777"/>
              </a:solidFill>
              <a:effectLst/>
              <a:latin typeface="Arial" pitchFamily="-110" charset="0"/>
              <a:ea typeface="ヒラギノ角ゴ ProN W3" pitchFamily="-110" charset="-128"/>
              <a:cs typeface="ヒラギノ角ゴ ProN W3" pitchFamily="-110" charset="-128"/>
              <a:sym typeface="Arial" pitchFamily="-110" charset="0"/>
            </a:endParaRPr>
          </a:p>
        </p:txBody>
      </p:sp>
      <p:pic>
        <p:nvPicPr>
          <p:cNvPr id="10" name="Picture 9">
            <a:extLst>
              <a:ext uri="{FF2B5EF4-FFF2-40B4-BE49-F238E27FC236}">
                <a16:creationId xmlns:a16="http://schemas.microsoft.com/office/drawing/2014/main" id="{A18346ED-4534-0D45-8EF7-4997665291A2}"/>
              </a:ext>
            </a:extLst>
          </p:cNvPr>
          <p:cNvPicPr>
            <a:picLocks noChangeAspect="1"/>
          </p:cNvPicPr>
          <p:nvPr userDrawn="1"/>
        </p:nvPicPr>
        <p:blipFill rotWithShape="1">
          <a:blip r:embed="rId18"/>
          <a:srcRect l="-3249" t="1845" r="-1638" b="-1845"/>
          <a:stretch/>
        </p:blipFill>
        <p:spPr>
          <a:xfrm>
            <a:off x="11844611" y="7250534"/>
            <a:ext cx="2404999" cy="765523"/>
          </a:xfrm>
          <a:prstGeom prst="rect">
            <a:avLst/>
          </a:prstGeom>
        </p:spPr>
      </p:pic>
    </p:spTree>
    <p:extLst>
      <p:ext uri="{BB962C8B-B14F-4D97-AF65-F5344CB8AC3E}">
        <p14:creationId xmlns:p14="http://schemas.microsoft.com/office/powerpoint/2010/main" val="31601587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p:txStyles>
    <p:titleStyle>
      <a:lvl1pPr algn="l" defTabSz="1097253"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totalityportal.jnj.com/Totality%20Content/Training/Close-Out/Pharmaceutical%20Group_Totality%20Closeout%20Checklist.pdf" TargetMode="External"/><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hyperlink" Target="http://www.totalitygatewayresources.com/" TargetMode="External"/><Relationship Id="rId2" Type="http://schemas.openxmlformats.org/officeDocument/2006/relationships/image" Target="../media/image33.png"/><Relationship Id="rId1" Type="http://schemas.openxmlformats.org/officeDocument/2006/relationships/slideLayout" Target="../slideLayouts/slideLayout2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www.totalitygatewayresources.com/sites/default/files/1274984825_Flowchart%20-%20Supplier%20Totality%20Process%20Flow%20V4.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TG@PRDUS.jnj.com" TargetMode="External"/><Relationship Id="rId7" Type="http://schemas.openxmlformats.org/officeDocument/2006/relationships/image" Target="../media/image34.png"/><Relationship Id="rId2" Type="http://schemas.openxmlformats.org/officeDocument/2006/relationships/hyperlink" Target="https://forms.office.com/pages/responsepage.aspx?id=M0vJOjWRIUiVAur9plkqNVQvU-Ca5EpCgy3gVB9e0zpURTNJQzJLRTNCNzA3NDBNQ09QSFBMUE1TVy4u" TargetMode="External"/><Relationship Id="rId1" Type="http://schemas.openxmlformats.org/officeDocument/2006/relationships/slideLayout" Target="../slideLayouts/slideLayout2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totalitygateway.jnj.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9.jpeg"/><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totalitygateway.jnj.com/tpextranet/dwnldTmplt.do" TargetMode="External"/><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48.xml"/><Relationship Id="rId3" Type="http://schemas.openxmlformats.org/officeDocument/2006/relationships/slide" Target="slide7.xml"/><Relationship Id="rId7" Type="http://schemas.openxmlformats.org/officeDocument/2006/relationships/slide" Target="slide15.xml"/><Relationship Id="rId12" Type="http://schemas.openxmlformats.org/officeDocument/2006/relationships/slide" Target="slide39.xml"/><Relationship Id="rId2" Type="http://schemas.openxmlformats.org/officeDocument/2006/relationships/slide" Target="slide5.xml"/><Relationship Id="rId1" Type="http://schemas.openxmlformats.org/officeDocument/2006/relationships/slideLayout" Target="../slideLayouts/slideLayout23.xml"/><Relationship Id="rId6" Type="http://schemas.openxmlformats.org/officeDocument/2006/relationships/slide" Target="slide11.xml"/><Relationship Id="rId11" Type="http://schemas.openxmlformats.org/officeDocument/2006/relationships/slide" Target="slide33.xml"/><Relationship Id="rId5" Type="http://schemas.openxmlformats.org/officeDocument/2006/relationships/slide" Target="slide10.xml"/><Relationship Id="rId15" Type="http://schemas.openxmlformats.org/officeDocument/2006/relationships/image" Target="../media/image32.png"/><Relationship Id="rId10" Type="http://schemas.openxmlformats.org/officeDocument/2006/relationships/slide" Target="slide27.xml"/><Relationship Id="rId4" Type="http://schemas.openxmlformats.org/officeDocument/2006/relationships/slide" Target="slide8.xml"/><Relationship Id="rId9" Type="http://schemas.openxmlformats.org/officeDocument/2006/relationships/slide" Target="slide25.xml"/><Relationship Id="rId14" Type="http://schemas.openxmlformats.org/officeDocument/2006/relationships/image" Target="../media/image31.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image" Target="../media/image42.wmf"/><Relationship Id="rId11" Type="http://schemas.openxmlformats.org/officeDocument/2006/relationships/image" Target="../media/image44.png"/><Relationship Id="rId5" Type="http://schemas.openxmlformats.org/officeDocument/2006/relationships/oleObject" Target="../embeddings/oleObject2.bin"/><Relationship Id="rId10" Type="http://schemas.openxmlformats.org/officeDocument/2006/relationships/image" Target="../media/image32.png"/><Relationship Id="rId4" Type="http://schemas.openxmlformats.org/officeDocument/2006/relationships/image" Target="../media/image41.wmf"/><Relationship Id="rId9"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8.png"/><Relationship Id="rId7" Type="http://schemas.openxmlformats.org/officeDocument/2006/relationships/image" Target="../media/image31.png"/><Relationship Id="rId2" Type="http://schemas.openxmlformats.org/officeDocument/2006/relationships/image" Target="../media/image47.png"/><Relationship Id="rId1" Type="http://schemas.openxmlformats.org/officeDocument/2006/relationships/slideLayout" Target="../slideLayouts/slideLayout2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32.png"/><Relationship Id="rId2" Type="http://schemas.openxmlformats.org/officeDocument/2006/relationships/slideLayout" Target="../slideLayouts/slideLayout23.xml"/><Relationship Id="rId1" Type="http://schemas.openxmlformats.org/officeDocument/2006/relationships/vmlDrawing" Target="../drawings/vmlDrawing2.vml"/><Relationship Id="rId6" Type="http://schemas.openxmlformats.org/officeDocument/2006/relationships/image" Target="../media/image31.png"/><Relationship Id="rId5" Type="http://schemas.openxmlformats.org/officeDocument/2006/relationships/image" Target="../media/image55.wmf"/><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3" Type="http://schemas.openxmlformats.org/officeDocument/2006/relationships/hyperlink" Target="http://www.totalitygatewayresources.com/sites/default/files/1274985078_SUPPLIER%20ATTESTATION%20AND%20CLOSE%20OUT%20INSTRUCTIONS-%20June%202010.pdf" TargetMode="External"/><Relationship Id="rId2" Type="http://schemas.openxmlformats.org/officeDocument/2006/relationships/image" Target="../media/image61.png"/><Relationship Id="rId1" Type="http://schemas.openxmlformats.org/officeDocument/2006/relationships/slideLayout" Target="../slideLayouts/slideLayout23.xml"/><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2.png"/><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3.png"/><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4.png"/><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5.png"/><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3.xml"/><Relationship Id="rId5" Type="http://schemas.openxmlformats.org/officeDocument/2006/relationships/image" Target="../media/image32.pn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 Id="rId4" Type="http://schemas.openxmlformats.org/officeDocument/2006/relationships/image" Target="../media/image68.pn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 Id="rId4" Type="http://schemas.openxmlformats.org/officeDocument/2006/relationships/image" Target="../media/image69.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 Id="rId4" Type="http://schemas.openxmlformats.org/officeDocument/2006/relationships/image" Target="../media/image70.png"/></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 Id="rId4" Type="http://schemas.openxmlformats.org/officeDocument/2006/relationships/image" Target="../media/image71.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 Id="rId4" Type="http://schemas.openxmlformats.org/officeDocument/2006/relationships/image" Target="../media/image72.png"/></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23.xml"/><Relationship Id="rId5" Type="http://schemas.openxmlformats.org/officeDocument/2006/relationships/image" Target="../media/image32.png"/><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hyperlink" Target="http://www.totalitygatewayresources.com/sites/default/files/1282230649_Supplier%20Quick%20Reference%20-%20Final%20Attestation%20Process%20v5%20Aug%202010.pdf" TargetMode="External"/><Relationship Id="rId2" Type="http://schemas.openxmlformats.org/officeDocument/2006/relationships/image" Target="../media/image75.png"/><Relationship Id="rId1" Type="http://schemas.openxmlformats.org/officeDocument/2006/relationships/slideLayout" Target="../slideLayouts/slideLayout2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www.totalitygatewayresources.com/sites/default/files/1274985078_SUPPLIER%20ATTESTATION%20AND%20CLOSE%20OUT%20INSTRUCTIONS-%20June%202010.pdf"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6.png"/><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0.xml"/><Relationship Id="rId1" Type="http://schemas.openxmlformats.org/officeDocument/2006/relationships/tags" Target="../tags/tag1.xml"/><Relationship Id="rId4" Type="http://schemas.openxmlformats.org/officeDocument/2006/relationships/image" Target="../media/image32.png"/></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 Id="rId4" Type="http://schemas.openxmlformats.org/officeDocument/2006/relationships/image" Target="../media/image77.png"/></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8.png"/><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 Id="rId4" Type="http://schemas.openxmlformats.org/officeDocument/2006/relationships/image" Target="../media/image79.png"/></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0.png"/><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 Id="rId4" Type="http://schemas.openxmlformats.org/officeDocument/2006/relationships/image" Target="../media/image81.png"/></Relationships>
</file>

<file path=ppt/slides/_rels/slide55.xml.rels><?xml version="1.0" encoding="UTF-8" standalone="yes"?>
<Relationships xmlns="http://schemas.openxmlformats.org/package/2006/relationships"><Relationship Id="rId3" Type="http://schemas.openxmlformats.org/officeDocument/2006/relationships/hyperlink" Target="http://www.totalitygatewayresources.com/" TargetMode="External"/><Relationship Id="rId2" Type="http://schemas.openxmlformats.org/officeDocument/2006/relationships/hyperlink" Target="https://totalitygateway.jnj.com/tpextranet/inhome.do" TargetMode="External"/><Relationship Id="rId1" Type="http://schemas.openxmlformats.org/officeDocument/2006/relationships/slideLayout" Target="../slideLayouts/slideLayout23.xml"/><Relationship Id="rId5" Type="http://schemas.openxmlformats.org/officeDocument/2006/relationships/image" Target="../media/image32.png"/><Relationship Id="rId4" Type="http://schemas.openxmlformats.org/officeDocument/2006/relationships/image" Target="../media/image31.png"/></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hyperlink" Target="http://www.totalitygatewayresources.com/" TargetMode="External"/><Relationship Id="rId7" Type="http://schemas.openxmlformats.org/officeDocument/2006/relationships/image" Target="../media/image32.png"/><Relationship Id="rId2" Type="http://schemas.openxmlformats.org/officeDocument/2006/relationships/hyperlink" Target="https://totalitygateway.jnj.com/tpextranet/" TargetMode="External"/><Relationship Id="rId1" Type="http://schemas.openxmlformats.org/officeDocument/2006/relationships/slideLayout" Target="../slideLayouts/slideLayout23.xml"/><Relationship Id="rId6" Type="http://schemas.openxmlformats.org/officeDocument/2006/relationships/image" Target="../media/image31.png"/><Relationship Id="rId5" Type="http://schemas.openxmlformats.org/officeDocument/2006/relationships/hyperlink" Target="mailto:RShephe1@ITS.JNJ.com" TargetMode="External"/><Relationship Id="rId4" Type="http://schemas.openxmlformats.org/officeDocument/2006/relationships/hyperlink" Target="mailto:hcctotalityhelp@its.jnj.com"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3" Type="http://schemas.openxmlformats.org/officeDocument/2006/relationships/hyperlink" Target="http://www.ama-assn.org/ama/pub/education-careers/becoming-physician/medical-licensure/state-medical-boards.page" TargetMode="External"/><Relationship Id="rId7" Type="http://schemas.openxmlformats.org/officeDocument/2006/relationships/image" Target="../media/image32.png"/><Relationship Id="rId2" Type="http://schemas.openxmlformats.org/officeDocument/2006/relationships/hyperlink" Target="http://www.fda.gov/ICECI/EnforcementActions/FDADebarmentList/default.htm" TargetMode="External"/><Relationship Id="rId1" Type="http://schemas.openxmlformats.org/officeDocument/2006/relationships/slideLayout" Target="../slideLayouts/slideLayout23.xml"/><Relationship Id="rId6" Type="http://schemas.openxmlformats.org/officeDocument/2006/relationships/image" Target="../media/image31.png"/><Relationship Id="rId5" Type="http://schemas.openxmlformats.org/officeDocument/2006/relationships/hyperlink" Target="https://www.epls.gov/epls/search.do" TargetMode="External"/><Relationship Id="rId4" Type="http://schemas.openxmlformats.org/officeDocument/2006/relationships/hyperlink" Target="http://exclusions.oig.hhs.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0.xml"/><Relationship Id="rId1" Type="http://schemas.openxmlformats.org/officeDocument/2006/relationships/tags" Target="../tags/tag2.xml"/><Relationship Id="rId4" Type="http://schemas.openxmlformats.org/officeDocument/2006/relationships/image" Target="../media/image32.png"/></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56FE48D-E02D-42B3-A6C3-389429404B01}"/>
              </a:ext>
            </a:extLst>
          </p:cNvPr>
          <p:cNvSpPr>
            <a:spLocks noGrp="1"/>
          </p:cNvSpPr>
          <p:nvPr>
            <p:ph type="ctrTitle"/>
          </p:nvPr>
        </p:nvSpPr>
        <p:spPr/>
        <p:txBody>
          <a:bodyPr/>
          <a:lstStyle/>
          <a:p>
            <a:pPr eaLnBrk="1" hangingPunct="1"/>
            <a:r>
              <a:rPr lang="en-US" altLang="en-US" b="1" dirty="0">
                <a:solidFill>
                  <a:srgbClr val="FFCB20"/>
                </a:solidFill>
                <a:latin typeface="Arial Nova Cond Light" panose="020B0306020202020204" pitchFamily="34" charset="0"/>
                <a:cs typeface="Georgia" panose="02040502050405020303" pitchFamily="18" charset="0"/>
              </a:rPr>
              <a:t>HCC Totality Training</a:t>
            </a:r>
            <a:br>
              <a:rPr lang="en-US" altLang="en-US" b="1" dirty="0">
                <a:solidFill>
                  <a:srgbClr val="FFCB20"/>
                </a:solidFill>
                <a:latin typeface="Arial Nova Cond Light" panose="020B0306020202020204" pitchFamily="34" charset="0"/>
                <a:cs typeface="Georgia" panose="02040502050405020303" pitchFamily="18" charset="0"/>
              </a:rPr>
            </a:br>
            <a:r>
              <a:rPr lang="en-US" altLang="en-US" b="1" dirty="0">
                <a:solidFill>
                  <a:srgbClr val="FFCB20"/>
                </a:solidFill>
                <a:latin typeface="Arial Nova Cond Light" panose="020B0306020202020204" pitchFamily="34" charset="0"/>
                <a:cs typeface="Georgia" panose="02040502050405020303" pitchFamily="18" charset="0"/>
              </a:rPr>
              <a:t>New Supplier</a:t>
            </a:r>
          </a:p>
        </p:txBody>
      </p:sp>
      <p:grpSp>
        <p:nvGrpSpPr>
          <p:cNvPr id="2" name="Group 1">
            <a:extLst>
              <a:ext uri="{FF2B5EF4-FFF2-40B4-BE49-F238E27FC236}">
                <a16:creationId xmlns:a16="http://schemas.microsoft.com/office/drawing/2014/main" id="{C4A32EE5-5F91-4476-814C-88D3E46CE1A6}"/>
              </a:ext>
            </a:extLst>
          </p:cNvPr>
          <p:cNvGrpSpPr/>
          <p:nvPr/>
        </p:nvGrpSpPr>
        <p:grpSpPr>
          <a:xfrm>
            <a:off x="11731423" y="6794027"/>
            <a:ext cx="2486391" cy="1316920"/>
            <a:chOff x="11731423" y="6794027"/>
            <a:chExt cx="2486391" cy="1316920"/>
          </a:xfrm>
        </p:grpSpPr>
        <p:sp>
          <p:nvSpPr>
            <p:cNvPr id="3" name="Rectangle 2">
              <a:extLst>
                <a:ext uri="{FF2B5EF4-FFF2-40B4-BE49-F238E27FC236}">
                  <a16:creationId xmlns:a16="http://schemas.microsoft.com/office/drawing/2014/main" id="{A1666B51-A49B-4668-B711-01FAB1A9743B}"/>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4" name="Picture 4">
              <a:extLst>
                <a:ext uri="{FF2B5EF4-FFF2-40B4-BE49-F238E27FC236}">
                  <a16:creationId xmlns:a16="http://schemas.microsoft.com/office/drawing/2014/main" id="{3988B289-F266-411F-9578-BB31EFC05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a:extLst>
                <a:ext uri="{FF2B5EF4-FFF2-40B4-BE49-F238E27FC236}">
                  <a16:creationId xmlns:a16="http://schemas.microsoft.com/office/drawing/2014/main" id="{C076E816-94F9-48D4-B5CB-B1683C00E3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a:extLst>
              <a:ext uri="{FF2B5EF4-FFF2-40B4-BE49-F238E27FC236}">
                <a16:creationId xmlns:a16="http://schemas.microsoft.com/office/drawing/2014/main" id="{4F460849-A723-4B5C-885D-05E176B91AF4}"/>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Compliance and Upload Requirements</a:t>
            </a:r>
          </a:p>
        </p:txBody>
      </p:sp>
      <p:sp>
        <p:nvSpPr>
          <p:cNvPr id="4" name="Content Placeholder 5">
            <a:extLst>
              <a:ext uri="{FF2B5EF4-FFF2-40B4-BE49-F238E27FC236}">
                <a16:creationId xmlns:a16="http://schemas.microsoft.com/office/drawing/2014/main" id="{ECAD4CD4-AD21-4F72-B339-F180B0EC32F0}"/>
              </a:ext>
            </a:extLst>
          </p:cNvPr>
          <p:cNvSpPr>
            <a:spLocks noGrp="1"/>
          </p:cNvSpPr>
          <p:nvPr>
            <p:ph idx="1"/>
          </p:nvPr>
        </p:nvSpPr>
        <p:spPr>
          <a:xfrm>
            <a:off x="685801" y="1685926"/>
            <a:ext cx="13111163" cy="4857751"/>
          </a:xfrm>
        </p:spPr>
        <p:txBody>
          <a:bodyPr/>
          <a:lstStyle/>
          <a:p>
            <a:pPr eaLnBrk="1" hangingPunct="1">
              <a:buFont typeface="Arial" charset="0"/>
              <a:buNone/>
              <a:defRPr/>
            </a:pPr>
            <a:r>
              <a:rPr lang="en-US" altLang="en-US" sz="28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Data Template Upload Timeline Requirement:</a:t>
            </a:r>
          </a:p>
          <a:p>
            <a:pPr lvl="1" eaLnBrk="1" hangingPunct="1">
              <a:buFont typeface="Wingdings" panose="05000000000000000000" pitchFamily="2" charset="2"/>
              <a:buChar char="§"/>
              <a:defRPr/>
            </a:pPr>
            <a:r>
              <a:rPr lang="en-US" alt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One-Time events – 30-days after project completion</a:t>
            </a:r>
          </a:p>
          <a:p>
            <a:pPr lvl="1" eaLnBrk="1" hangingPunct="1">
              <a:buFont typeface="Wingdings" panose="05000000000000000000" pitchFamily="2" charset="2"/>
              <a:buChar char="§"/>
              <a:defRPr/>
            </a:pPr>
            <a:r>
              <a:rPr lang="en-US" alt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High Volume projects/events – Monthly (30-days after month close)</a:t>
            </a:r>
          </a:p>
          <a:p>
            <a:pPr lvl="1" eaLnBrk="1" hangingPunct="1">
              <a:buFont typeface="Wingdings" panose="05000000000000000000" pitchFamily="2" charset="2"/>
              <a:buChar char="§"/>
              <a:defRPr/>
            </a:pPr>
            <a:r>
              <a:rPr lang="en-US" alt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All other projects that span across the year – Quarterly (30-days after quarter close)</a:t>
            </a:r>
          </a:p>
          <a:p>
            <a:pPr lvl="1" eaLnBrk="1" hangingPunct="1">
              <a:buFont typeface="Arial" charset="0"/>
              <a:buChar char="–"/>
              <a:defRPr/>
            </a:pPr>
            <a:endParaRPr lang="en-US" altLang="en-US" sz="14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lvl="1" eaLnBrk="1" hangingPunct="1">
              <a:buFont typeface="Arial" charset="0"/>
              <a:buChar char="–"/>
              <a:defRPr/>
            </a:pPr>
            <a:endParaRPr lang="en-US" altLang="en-US" sz="1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36512">
              <a:buNone/>
              <a:defRPr/>
            </a:pPr>
            <a:r>
              <a:rPr lang="en-US" alt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REMINDER: Q4 data is always due January 30, 20XX. Anything uploaded after the due date is considered “Late Data” and subject to government penalties.</a:t>
            </a:r>
          </a:p>
          <a:p>
            <a:pPr marL="311143" lvl="1" indent="0">
              <a:buNone/>
              <a:defRPr/>
            </a:pPr>
            <a:endParaRPr lang="en-US" altLang="en-US"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36512">
              <a:buNone/>
              <a:defRPr/>
            </a:pPr>
            <a:r>
              <a:rPr lang="en-US" altLang="en-US" sz="24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Data Template Upload Timeline Requirement:</a:t>
            </a:r>
          </a:p>
          <a:p>
            <a:pPr lvl="1" eaLnBrk="1" hangingPunct="1">
              <a:buFont typeface="Wingdings" panose="05000000000000000000" pitchFamily="2" charset="2"/>
              <a:buChar char="§"/>
              <a:defRPr/>
            </a:pPr>
            <a:r>
              <a:rPr lang="en-US" alt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Totality Project Deliverables/Closeout Requirements</a:t>
            </a:r>
          </a:p>
          <a:p>
            <a:pPr lvl="1" eaLnBrk="1" hangingPunct="1">
              <a:buFont typeface="Wingdings" panose="05000000000000000000" pitchFamily="2" charset="2"/>
              <a:buChar char="§"/>
              <a:defRPr/>
            </a:pPr>
            <a:r>
              <a:rPr lang="en-US" altLang="en-US" sz="1600" dirty="0">
                <a:solidFill>
                  <a:srgbClr val="0C2F79"/>
                </a:solidFill>
                <a:latin typeface="Arial Nova Cond Light" panose="020B030602020202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Totality Closeout  Requirements - Pharmaceuticals</a:t>
            </a:r>
            <a:endParaRPr lang="en-US" altLang="en-US" sz="16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eaLnBrk="1" hangingPunct="1">
              <a:buFont typeface="Arial" charset="0"/>
              <a:buNone/>
              <a:defRPr/>
            </a:pPr>
            <a:endParaRPr lang="en-US" altLang="en-US" sz="16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eaLnBrk="1" hangingPunct="1">
              <a:buFont typeface="Arial" charset="0"/>
              <a:buNone/>
              <a:defRPr/>
            </a:pPr>
            <a:r>
              <a:rPr lang="en-US" altLang="en-US" sz="1800" i="1"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Please reach out to your J&amp;J Project Manager or Totality Expert for the respective sector that you’re working with</a:t>
            </a:r>
            <a:r>
              <a:rPr lang="en-US" altLang="en-US" sz="1800" i="1" dirty="0">
                <a:solidFill>
                  <a:srgbClr val="000000"/>
                </a:solidFill>
                <a:latin typeface="Tahoma" panose="020B0604030504040204" pitchFamily="34" charset="0"/>
                <a:ea typeface="Tahoma" panose="020B0604030504040204" pitchFamily="34" charset="0"/>
                <a:cs typeface="Tahoma" panose="020B0604030504040204" pitchFamily="34" charset="0"/>
              </a:rPr>
              <a:t>.</a:t>
            </a:r>
          </a:p>
        </p:txBody>
      </p:sp>
      <p:sp>
        <p:nvSpPr>
          <p:cNvPr id="14339" name="Slide Number Placeholder 2">
            <a:extLst>
              <a:ext uri="{FF2B5EF4-FFF2-40B4-BE49-F238E27FC236}">
                <a16:creationId xmlns:a16="http://schemas.microsoft.com/office/drawing/2014/main" id="{575C775B-E537-4C4A-8AC8-859C2B7492A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118988-F14F-42D8-A20D-FDD2C57F99D8}" type="slidenum">
              <a:rPr lang="en-US" altLang="en-US"/>
              <a:pPr/>
              <a:t>10</a:t>
            </a:fld>
            <a:endParaRPr lang="en-US" altLang="en-US"/>
          </a:p>
        </p:txBody>
      </p:sp>
      <p:grpSp>
        <p:nvGrpSpPr>
          <p:cNvPr id="5" name="Group 4">
            <a:extLst>
              <a:ext uri="{FF2B5EF4-FFF2-40B4-BE49-F238E27FC236}">
                <a16:creationId xmlns:a16="http://schemas.microsoft.com/office/drawing/2014/main" id="{6832861B-B2DF-45BF-AF95-DAFE08F26A21}"/>
              </a:ext>
            </a:extLst>
          </p:cNvPr>
          <p:cNvGrpSpPr/>
          <p:nvPr/>
        </p:nvGrpSpPr>
        <p:grpSpPr>
          <a:xfrm>
            <a:off x="11731423" y="6794027"/>
            <a:ext cx="2486391" cy="1316920"/>
            <a:chOff x="11731423" y="6794027"/>
            <a:chExt cx="2486391" cy="1316920"/>
          </a:xfrm>
        </p:grpSpPr>
        <p:sp>
          <p:nvSpPr>
            <p:cNvPr id="6" name="Rectangle 5">
              <a:extLst>
                <a:ext uri="{FF2B5EF4-FFF2-40B4-BE49-F238E27FC236}">
                  <a16:creationId xmlns:a16="http://schemas.microsoft.com/office/drawing/2014/main" id="{059C04C7-8B9C-4C01-8C67-43061DB1D6EE}"/>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7" name="Picture 4">
              <a:extLst>
                <a:ext uri="{FF2B5EF4-FFF2-40B4-BE49-F238E27FC236}">
                  <a16:creationId xmlns:a16="http://schemas.microsoft.com/office/drawing/2014/main" id="{A9F8F5EA-25E7-4E5E-825E-6EE0711AC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799A0EBC-537F-4500-8FB1-0872A3F196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a:extLst>
              <a:ext uri="{FF2B5EF4-FFF2-40B4-BE49-F238E27FC236}">
                <a16:creationId xmlns:a16="http://schemas.microsoft.com/office/drawing/2014/main" id="{E3FE9D41-392B-4E5F-9AC8-4A76F9AF3538}"/>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Totality Supplier Resource Site</a:t>
            </a:r>
          </a:p>
        </p:txBody>
      </p:sp>
      <p:sp>
        <p:nvSpPr>
          <p:cNvPr id="15363" name="Slide Number Placeholder 2">
            <a:extLst>
              <a:ext uri="{FF2B5EF4-FFF2-40B4-BE49-F238E27FC236}">
                <a16:creationId xmlns:a16="http://schemas.microsoft.com/office/drawing/2014/main" id="{05F38EF5-E116-4928-9105-E8CC20F5BF1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1671BB7-B81D-46E3-8DD5-A6C06CE3FD86}" type="slidenum">
              <a:rPr lang="en-US" altLang="en-US"/>
              <a:pPr/>
              <a:t>11</a:t>
            </a:fld>
            <a:endParaRPr lang="en-US" altLang="en-US"/>
          </a:p>
        </p:txBody>
      </p:sp>
      <p:pic>
        <p:nvPicPr>
          <p:cNvPr id="15364" name="Picture 9">
            <a:extLst>
              <a:ext uri="{FF2B5EF4-FFF2-40B4-BE49-F238E27FC236}">
                <a16:creationId xmlns:a16="http://schemas.microsoft.com/office/drawing/2014/main" id="{A064F3F1-FB4D-429B-AB20-0FFBF95CA03F}"/>
              </a:ext>
            </a:extLst>
          </p:cNvPr>
          <p:cNvPicPr>
            <a:picLocks noChangeAspect="1"/>
          </p:cNvPicPr>
          <p:nvPr/>
        </p:nvPicPr>
        <p:blipFill rotWithShape="1">
          <a:blip r:embed="rId2">
            <a:extLst>
              <a:ext uri="{28A0092B-C50C-407E-A947-70E740481C1C}">
                <a14:useLocalDpi xmlns:a14="http://schemas.microsoft.com/office/drawing/2010/main" val="0"/>
              </a:ext>
            </a:extLst>
          </a:blip>
          <a:srcRect r="14023"/>
          <a:stretch/>
        </p:blipFill>
        <p:spPr bwMode="auto">
          <a:xfrm>
            <a:off x="4865173" y="1678780"/>
            <a:ext cx="7160251" cy="4605337"/>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5" name="TextBox 10">
            <a:extLst>
              <a:ext uri="{FF2B5EF4-FFF2-40B4-BE49-F238E27FC236}">
                <a16:creationId xmlns:a16="http://schemas.microsoft.com/office/drawing/2014/main" id="{7BF84675-9BC2-4D87-85F1-9D11687FD5EE}"/>
              </a:ext>
            </a:extLst>
          </p:cNvPr>
          <p:cNvSpPr txBox="1">
            <a:spLocks noChangeArrowheads="1"/>
          </p:cNvSpPr>
          <p:nvPr/>
        </p:nvSpPr>
        <p:spPr bwMode="auto">
          <a:xfrm>
            <a:off x="685802" y="6319838"/>
            <a:ext cx="108489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panose="020B0604020202020204" pitchFamily="34" charset="0"/>
              <a:buChar char="•"/>
              <a:defRPr sz="3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1pPr>
            <a:lvl2pPr marL="742950" indent="-285750">
              <a:spcBef>
                <a:spcPts val="638"/>
              </a:spcBef>
              <a:buSzPct val="100000"/>
              <a:buFont typeface="Arial" panose="020B0604020202020204" pitchFamily="34" charset="0"/>
              <a:buChar char="–"/>
              <a:defRPr sz="25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2pPr>
            <a:lvl3pPr marL="11430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3pPr>
            <a:lvl4pPr marL="16002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4pPr>
            <a:lvl5pPr marL="20574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5pPr>
            <a:lvl6pPr marL="25146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6pPr>
            <a:lvl7pPr marL="29718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7pPr>
            <a:lvl8pPr marL="34290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8pPr>
            <a:lvl9pPr marL="38862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9pPr>
          </a:lstStyle>
          <a:p>
            <a:pPr eaLnBrk="1" hangingPunct="1">
              <a:spcBef>
                <a:spcPct val="0"/>
              </a:spcBef>
              <a:buSzTx/>
              <a:buFontTx/>
              <a:buNone/>
            </a:pPr>
            <a:r>
              <a:rPr lang="en-US" altLang="en-US" sz="2000" b="1" dirty="0">
                <a:solidFill>
                  <a:srgbClr val="0C2F79"/>
                </a:solidFill>
                <a:latin typeface="Arial Nova Cond Light" panose="020B0306020202020204" pitchFamily="34" charset="0"/>
                <a:cs typeface="Tahoma" panose="020B0604030504040204" pitchFamily="34" charset="0"/>
              </a:rPr>
              <a:t>Other Information Available:</a:t>
            </a:r>
          </a:p>
          <a:p>
            <a:pPr eaLnBrk="1" hangingPunct="1">
              <a:spcBef>
                <a:spcPct val="0"/>
              </a:spcBef>
              <a:buSzTx/>
              <a:buFontTx/>
              <a:buNone/>
            </a:pPr>
            <a:r>
              <a:rPr lang="en-US" altLang="en-US" sz="2000" dirty="0">
                <a:solidFill>
                  <a:srgbClr val="0C2F79"/>
                </a:solidFill>
                <a:latin typeface="Arial Nova Cond Light" panose="020B0306020202020204" pitchFamily="34" charset="0"/>
                <a:cs typeface="Tahoma" panose="020B0604030504040204" pitchFamily="34" charset="0"/>
              </a:rPr>
              <a:t>Additional Training Documents, Forms, Compliance Deliverables, Reference Guides, and Report Instructions</a:t>
            </a:r>
          </a:p>
          <a:p>
            <a:pPr eaLnBrk="1" hangingPunct="1">
              <a:spcBef>
                <a:spcPct val="0"/>
              </a:spcBef>
              <a:buSzTx/>
              <a:buFontTx/>
              <a:buNone/>
            </a:pPr>
            <a:r>
              <a:rPr lang="en-US" altLang="en-US" sz="2000" dirty="0">
                <a:solidFill>
                  <a:srgbClr val="0C2F79"/>
                </a:solidFill>
                <a:latin typeface="Arial Nova Cond Light" panose="020B0306020202020204" pitchFamily="34" charset="0"/>
                <a:cs typeface="Tahoma" panose="020B0604030504040204" pitchFamily="34" charset="0"/>
              </a:rPr>
              <a:t>To view these resources, visit: </a:t>
            </a:r>
            <a:r>
              <a:rPr lang="en-US" altLang="en-US" sz="2000" dirty="0">
                <a:solidFill>
                  <a:srgbClr val="0C2F79"/>
                </a:solidFill>
                <a:latin typeface="Arial Nova Cond Light" panose="020B030602020202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http://www.totalitygatewayresources.com/</a:t>
            </a:r>
            <a:endParaRPr lang="en-US" altLang="en-US" sz="2000" dirty="0">
              <a:solidFill>
                <a:srgbClr val="0C2F79"/>
              </a:solidFill>
              <a:latin typeface="Arial Nova Cond Light" panose="020B0306020202020204" pitchFamily="34" charset="0"/>
              <a:cs typeface="Tahoma" panose="020B0604030504040204" pitchFamily="34" charset="0"/>
            </a:endParaRPr>
          </a:p>
        </p:txBody>
      </p:sp>
      <p:grpSp>
        <p:nvGrpSpPr>
          <p:cNvPr id="15366" name="Group 2">
            <a:extLst>
              <a:ext uri="{FF2B5EF4-FFF2-40B4-BE49-F238E27FC236}">
                <a16:creationId xmlns:a16="http://schemas.microsoft.com/office/drawing/2014/main" id="{53680E95-6724-4E97-A297-12177796F674}"/>
              </a:ext>
            </a:extLst>
          </p:cNvPr>
          <p:cNvGrpSpPr>
            <a:grpSpLocks/>
          </p:cNvGrpSpPr>
          <p:nvPr/>
        </p:nvGrpSpPr>
        <p:grpSpPr bwMode="auto">
          <a:xfrm>
            <a:off x="838200" y="3157538"/>
            <a:ext cx="3910013" cy="2709863"/>
            <a:chOff x="1752600" y="2361585"/>
            <a:chExt cx="2882388" cy="2438548"/>
          </a:xfrm>
        </p:grpSpPr>
        <p:sp>
          <p:nvSpPr>
            <p:cNvPr id="7" name="Rounded Rectangle 4">
              <a:extLst>
                <a:ext uri="{FF2B5EF4-FFF2-40B4-BE49-F238E27FC236}">
                  <a16:creationId xmlns:a16="http://schemas.microsoft.com/office/drawing/2014/main" id="{AB4DED71-1D01-406D-8E7B-06C41A156C56}"/>
                </a:ext>
              </a:extLst>
            </p:cNvPr>
            <p:cNvSpPr/>
            <p:nvPr/>
          </p:nvSpPr>
          <p:spPr>
            <a:xfrm>
              <a:off x="1752600" y="2770153"/>
              <a:ext cx="2133412" cy="914277"/>
            </a:xfrm>
            <a:prstGeom prst="roundRect">
              <a:avLst/>
            </a:prstGeom>
            <a:solidFill>
              <a:srgbClr val="FFCB20"/>
            </a:solidFill>
          </p:spPr>
          <p:style>
            <a:lnRef idx="1">
              <a:schemeClr val="dk1"/>
            </a:lnRef>
            <a:fillRef idx="3">
              <a:schemeClr val="dk1"/>
            </a:fillRef>
            <a:effectRef idx="2">
              <a:schemeClr val="dk1"/>
            </a:effectRef>
            <a:fontRef idx="minor">
              <a:schemeClr val="lt1"/>
            </a:fontRef>
          </p:style>
          <p:txBody>
            <a:bodyPr anchor="ctr"/>
            <a:lstStyle/>
            <a:p>
              <a:pPr eaLnBrk="1" hangingPunct="1">
                <a:defRPr/>
              </a:pPr>
              <a:r>
                <a:rPr lang="en-US" sz="1600" b="1" dirty="0">
                  <a:solidFill>
                    <a:srgbClr val="0C2F79"/>
                  </a:solidFill>
                  <a:latin typeface="Arial Nova Cond Light" panose="020B0306020202020204" pitchFamily="34" charset="0"/>
                </a:rPr>
                <a:t>Registration &amp; Access</a:t>
              </a:r>
            </a:p>
            <a:p>
              <a:pPr eaLnBrk="1" hangingPunct="1">
                <a:buFont typeface="Wingdings" pitchFamily="2" charset="2"/>
                <a:buChar char="ü"/>
                <a:defRPr/>
              </a:pPr>
              <a:r>
                <a:rPr lang="en-US" sz="1600" dirty="0">
                  <a:solidFill>
                    <a:srgbClr val="0C2F79"/>
                  </a:solidFill>
                  <a:latin typeface="Arial Nova Cond Light" panose="020B0306020202020204" pitchFamily="34" charset="0"/>
                </a:rPr>
                <a:t> New User Registration Form</a:t>
              </a:r>
            </a:p>
            <a:p>
              <a:pPr eaLnBrk="1" hangingPunct="1">
                <a:buFont typeface="Wingdings" pitchFamily="2" charset="2"/>
                <a:buChar char="ü"/>
                <a:defRPr/>
              </a:pPr>
              <a:r>
                <a:rPr lang="en-US" sz="1600" dirty="0">
                  <a:solidFill>
                    <a:srgbClr val="0C2F79"/>
                  </a:solidFill>
                  <a:latin typeface="Arial Nova Cond Light" panose="020B0306020202020204" pitchFamily="34" charset="0"/>
                </a:rPr>
                <a:t> Registration &amp; Access Guide</a:t>
              </a:r>
            </a:p>
          </p:txBody>
        </p:sp>
        <p:cxnSp>
          <p:nvCxnSpPr>
            <p:cNvPr id="8" name="Straight Arrow Connector 7">
              <a:extLst>
                <a:ext uri="{FF2B5EF4-FFF2-40B4-BE49-F238E27FC236}">
                  <a16:creationId xmlns:a16="http://schemas.microsoft.com/office/drawing/2014/main" id="{8E85C390-6201-43E8-8E73-C6E37396AE30}"/>
                </a:ext>
              </a:extLst>
            </p:cNvPr>
            <p:cNvCxnSpPr>
              <a:cxnSpLocks/>
            </p:cNvCxnSpPr>
            <p:nvPr/>
          </p:nvCxnSpPr>
          <p:spPr>
            <a:xfrm>
              <a:off x="3886012" y="3343004"/>
              <a:ext cx="74897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Rounded Rectangle 6">
              <a:extLst>
                <a:ext uri="{FF2B5EF4-FFF2-40B4-BE49-F238E27FC236}">
                  <a16:creationId xmlns:a16="http://schemas.microsoft.com/office/drawing/2014/main" id="{EAEB6FC8-2125-4599-9503-220FEA5696FE}"/>
                </a:ext>
              </a:extLst>
            </p:cNvPr>
            <p:cNvSpPr/>
            <p:nvPr/>
          </p:nvSpPr>
          <p:spPr>
            <a:xfrm>
              <a:off x="1752600" y="3885856"/>
              <a:ext cx="2133412" cy="914277"/>
            </a:xfrm>
            <a:prstGeom prst="roundRect">
              <a:avLst/>
            </a:prstGeom>
            <a:solidFill>
              <a:srgbClr val="FFCB20"/>
            </a:solidFill>
          </p:spPr>
          <p:style>
            <a:lnRef idx="1">
              <a:schemeClr val="dk1"/>
            </a:lnRef>
            <a:fillRef idx="3">
              <a:schemeClr val="dk1"/>
            </a:fillRef>
            <a:effectRef idx="2">
              <a:schemeClr val="dk1"/>
            </a:effectRef>
            <a:fontRef idx="minor">
              <a:schemeClr val="lt1"/>
            </a:fontRef>
          </p:style>
          <p:txBody>
            <a:bodyPr anchor="ctr"/>
            <a:lstStyle/>
            <a:p>
              <a:pPr eaLnBrk="1" hangingPunct="1">
                <a:defRPr/>
              </a:pPr>
              <a:r>
                <a:rPr lang="en-US" sz="1600" b="1" dirty="0">
                  <a:solidFill>
                    <a:srgbClr val="0C2F79"/>
                  </a:solidFill>
                  <a:latin typeface="Arial Nova Cond Light" panose="020B0306020202020204" pitchFamily="34" charset="0"/>
                </a:rPr>
                <a:t>Getting Started &amp; Training</a:t>
              </a:r>
            </a:p>
            <a:p>
              <a:pPr eaLnBrk="1" hangingPunct="1">
                <a:buFont typeface="Wingdings" pitchFamily="2" charset="2"/>
                <a:buChar char="ü"/>
                <a:defRPr/>
              </a:pPr>
              <a:r>
                <a:rPr lang="en-US" sz="1600" dirty="0">
                  <a:solidFill>
                    <a:srgbClr val="0C2F79"/>
                  </a:solidFill>
                  <a:latin typeface="Arial Nova Cond Light" panose="020B0306020202020204" pitchFamily="34" charset="0"/>
                </a:rPr>
                <a:t> Check list for Totality Users</a:t>
              </a:r>
            </a:p>
            <a:p>
              <a:pPr eaLnBrk="1" hangingPunct="1">
                <a:buFont typeface="Wingdings" pitchFamily="2" charset="2"/>
                <a:buChar char="ü"/>
                <a:defRPr/>
              </a:pPr>
              <a:r>
                <a:rPr lang="en-US" sz="1600" dirty="0">
                  <a:solidFill>
                    <a:srgbClr val="0C2F79"/>
                  </a:solidFill>
                  <a:latin typeface="Arial Nova Cond Light" panose="020B0306020202020204" pitchFamily="34" charset="0"/>
                </a:rPr>
                <a:t> Recorded Totality Overview Training</a:t>
              </a:r>
            </a:p>
          </p:txBody>
        </p:sp>
        <p:cxnSp>
          <p:nvCxnSpPr>
            <p:cNvPr id="10" name="Straight Arrow Connector 9">
              <a:extLst>
                <a:ext uri="{FF2B5EF4-FFF2-40B4-BE49-F238E27FC236}">
                  <a16:creationId xmlns:a16="http://schemas.microsoft.com/office/drawing/2014/main" id="{B0124500-8FB2-4219-8228-A5990B617B8D}"/>
                </a:ext>
              </a:extLst>
            </p:cNvPr>
            <p:cNvCxnSpPr>
              <a:cxnSpLocks/>
            </p:cNvCxnSpPr>
            <p:nvPr/>
          </p:nvCxnSpPr>
          <p:spPr>
            <a:xfrm>
              <a:off x="3886012" y="4608706"/>
              <a:ext cx="748976" cy="714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Rounded Rectangle 8">
              <a:extLst>
                <a:ext uri="{FF2B5EF4-FFF2-40B4-BE49-F238E27FC236}">
                  <a16:creationId xmlns:a16="http://schemas.microsoft.com/office/drawing/2014/main" id="{DB04585B-73E6-4877-9CDD-AB7625070F8E}"/>
                </a:ext>
              </a:extLst>
            </p:cNvPr>
            <p:cNvSpPr/>
            <p:nvPr/>
          </p:nvSpPr>
          <p:spPr>
            <a:xfrm>
              <a:off x="1752600" y="2361585"/>
              <a:ext cx="2133412" cy="305711"/>
            </a:xfrm>
            <a:prstGeom prst="roundRect">
              <a:avLst/>
            </a:prstGeom>
            <a:solidFill>
              <a:srgbClr val="FFCB20"/>
            </a:solidFill>
          </p:spPr>
          <p:style>
            <a:lnRef idx="1">
              <a:schemeClr val="dk1"/>
            </a:lnRef>
            <a:fillRef idx="3">
              <a:schemeClr val="dk1"/>
            </a:fillRef>
            <a:effectRef idx="2">
              <a:schemeClr val="dk1"/>
            </a:effectRef>
            <a:fontRef idx="minor">
              <a:schemeClr val="lt1"/>
            </a:fontRef>
          </p:style>
          <p:txBody>
            <a:bodyPr anchor="ctr"/>
            <a:lstStyle/>
            <a:p>
              <a:pPr algn="ctr" eaLnBrk="1" hangingPunct="1">
                <a:defRPr/>
              </a:pPr>
              <a:r>
                <a:rPr lang="en-US" sz="1600" b="1" dirty="0">
                  <a:solidFill>
                    <a:srgbClr val="0C2F79"/>
                  </a:solidFill>
                  <a:latin typeface="Arial Nova Cond Light" panose="020B0306020202020204" pitchFamily="34" charset="0"/>
                </a:rPr>
                <a:t>Key Information</a:t>
              </a:r>
              <a:endParaRPr lang="en-US" sz="1600" dirty="0">
                <a:solidFill>
                  <a:srgbClr val="0C2F79"/>
                </a:solidFill>
                <a:latin typeface="Arial Nova Cond Light" panose="020B0306020202020204" pitchFamily="34" charset="0"/>
              </a:endParaRPr>
            </a:p>
          </p:txBody>
        </p:sp>
      </p:grpSp>
      <p:sp>
        <p:nvSpPr>
          <p:cNvPr id="12" name="Rectangle: Rounded Corners 11">
            <a:extLst>
              <a:ext uri="{FF2B5EF4-FFF2-40B4-BE49-F238E27FC236}">
                <a16:creationId xmlns:a16="http://schemas.microsoft.com/office/drawing/2014/main" id="{6D5CDA5A-696E-455A-B5D0-9793AA575F30}"/>
              </a:ext>
            </a:extLst>
          </p:cNvPr>
          <p:cNvSpPr/>
          <p:nvPr/>
        </p:nvSpPr>
        <p:spPr>
          <a:xfrm>
            <a:off x="838200" y="2268539"/>
            <a:ext cx="2894013" cy="496887"/>
          </a:xfrm>
          <a:prstGeom prst="roundRect">
            <a:avLst/>
          </a:prstGeom>
          <a:solidFill>
            <a:srgbClr val="FFCB2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rgbClr val="0C2F79"/>
                </a:solidFill>
                <a:latin typeface="Arial Nova Cond Light" panose="020B030602020202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Supplier Totality Process flow</a:t>
            </a:r>
            <a:endParaRPr lang="en-US" sz="16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A2456DCD-DF49-4CFA-BEC4-0718C3AF7BB8}"/>
              </a:ext>
            </a:extLst>
          </p:cNvPr>
          <p:cNvGrpSpPr/>
          <p:nvPr/>
        </p:nvGrpSpPr>
        <p:grpSpPr>
          <a:xfrm>
            <a:off x="11731423" y="6794027"/>
            <a:ext cx="2486391" cy="1316920"/>
            <a:chOff x="11731423" y="6794027"/>
            <a:chExt cx="2486391" cy="1316920"/>
          </a:xfrm>
        </p:grpSpPr>
        <p:sp>
          <p:nvSpPr>
            <p:cNvPr id="14" name="Rectangle 13">
              <a:extLst>
                <a:ext uri="{FF2B5EF4-FFF2-40B4-BE49-F238E27FC236}">
                  <a16:creationId xmlns:a16="http://schemas.microsoft.com/office/drawing/2014/main" id="{19A2BA0B-F53C-4F25-95BA-2B79EE774C97}"/>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5" name="Picture 4">
              <a:extLst>
                <a:ext uri="{FF2B5EF4-FFF2-40B4-BE49-F238E27FC236}">
                  <a16:creationId xmlns:a16="http://schemas.microsoft.com/office/drawing/2014/main" id="{FFDBAF6C-3A22-4C5B-9C09-C3F562EE17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a:extLst>
                <a:ext uri="{FF2B5EF4-FFF2-40B4-BE49-F238E27FC236}">
                  <a16:creationId xmlns:a16="http://schemas.microsoft.com/office/drawing/2014/main" id="{AB09EBEE-51FD-4CF9-9419-5306C7CBEE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a:extLst>
              <a:ext uri="{FF2B5EF4-FFF2-40B4-BE49-F238E27FC236}">
                <a16:creationId xmlns:a16="http://schemas.microsoft.com/office/drawing/2014/main" id="{EF609077-112A-48A6-A57C-B74B8A3EBDC1}"/>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Supplier Login</a:t>
            </a:r>
          </a:p>
        </p:txBody>
      </p:sp>
      <p:sp>
        <p:nvSpPr>
          <p:cNvPr id="11" name="Content Placeholder 5">
            <a:extLst>
              <a:ext uri="{FF2B5EF4-FFF2-40B4-BE49-F238E27FC236}">
                <a16:creationId xmlns:a16="http://schemas.microsoft.com/office/drawing/2014/main" id="{3BAA20FA-8121-4928-AC1A-1CC178F698A4}"/>
              </a:ext>
            </a:extLst>
          </p:cNvPr>
          <p:cNvSpPr>
            <a:spLocks noGrp="1"/>
          </p:cNvSpPr>
          <p:nvPr>
            <p:ph idx="1"/>
          </p:nvPr>
        </p:nvSpPr>
        <p:spPr>
          <a:xfrm>
            <a:off x="8701089" y="1679575"/>
            <a:ext cx="4949825" cy="4203700"/>
          </a:xfrm>
        </p:spPr>
        <p:txBody>
          <a:bodyPr/>
          <a:lstStyle/>
          <a:p>
            <a:pPr eaLnBrk="1" hangingPunct="1">
              <a:buFont typeface="Arial" panose="020B0604020202020204" pitchFamily="34" charset="0"/>
              <a:buNone/>
              <a:defRPr/>
            </a:pPr>
            <a:r>
              <a:rPr lang="en-US" altLang="en-US" sz="24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Key Points:</a:t>
            </a:r>
            <a:endParaRPr lang="en-US" altLang="en-US" sz="20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342891" indent="-342891">
              <a:buFont typeface="+mj-lt"/>
              <a:buAutoNum type="arabicPeriod"/>
              <a:defRPr/>
            </a:pPr>
            <a:r>
              <a:rPr lang="en-US" alt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New users will need to complete and submit the ‘</a:t>
            </a:r>
            <a:r>
              <a:rPr lang="en-US" alt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hlinkClick r:id="rId2"/>
              </a:rPr>
              <a:t>User Registration Request Form</a:t>
            </a:r>
            <a:r>
              <a:rPr lang="en-US" alt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 </a:t>
            </a:r>
          </a:p>
          <a:p>
            <a:pPr lvl="1" eaLnBrk="1" hangingPunct="1">
              <a:defRPr/>
            </a:pPr>
            <a:r>
              <a:rPr lang="en-US" altLang="en-US" sz="16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Upon completion you will receive a welcome email with login information (User Name = Email Address)</a:t>
            </a:r>
          </a:p>
          <a:p>
            <a:pPr marL="311143" lvl="1" indent="0">
              <a:buNone/>
              <a:defRPr/>
            </a:pPr>
            <a:endParaRPr lang="en-US" altLang="en-US" sz="5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342891" indent="-342891">
              <a:buFont typeface="+mj-lt"/>
              <a:buAutoNum type="arabicPeriod"/>
              <a:defRPr/>
            </a:pPr>
            <a:r>
              <a:rPr lang="en-US" alt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Once you login, you will be asked to verify your Supplier Name &amp; Supplier Number.</a:t>
            </a:r>
          </a:p>
          <a:p>
            <a:pPr lvl="1" eaLnBrk="1" hangingPunct="1">
              <a:defRPr/>
            </a:pPr>
            <a:r>
              <a:rPr lang="en-US" altLang="en-US" sz="11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 </a:t>
            </a:r>
            <a:r>
              <a:rPr lang="en-US" altLang="en-US" sz="16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You can obtain your J&amp;J Supplier Number from a Purchase Order, Check, or your J&amp;J Project Manager</a:t>
            </a:r>
          </a:p>
          <a:p>
            <a:pPr marL="311143" lvl="1" indent="0">
              <a:buNone/>
              <a:defRPr/>
            </a:pPr>
            <a:endParaRPr lang="en-US" altLang="en-US" sz="5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342891" indent="-342891">
              <a:buFont typeface="+mj-lt"/>
              <a:buAutoNum type="arabicPeriod"/>
              <a:defRPr/>
            </a:pPr>
            <a:r>
              <a:rPr lang="en-US" alt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If your account is inactive, email: </a:t>
            </a:r>
            <a:r>
              <a:rPr lang="en-US" alt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TG@PRDUS.jnj.com</a:t>
            </a:r>
            <a:r>
              <a:rPr lang="en-US" alt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 to reactivate your account.</a:t>
            </a:r>
          </a:p>
          <a:p>
            <a:pPr marL="0" indent="0">
              <a:buNone/>
              <a:defRPr/>
            </a:pPr>
            <a:endParaRPr lang="en-US" altLang="en-US" sz="5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342891" indent="-342891">
              <a:buFont typeface="+mj-lt"/>
              <a:buAutoNum type="arabicPeriod" startAt="4"/>
              <a:defRPr/>
            </a:pPr>
            <a:r>
              <a:rPr lang="en-US" alt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Totality is best viewed with Google Chrome or Chromium version of Edge. Internet Explorer may have viewing issues. </a:t>
            </a:r>
            <a:endParaRPr lang="en-US" altLang="en-US" sz="5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342891" indent="-342891">
              <a:buFont typeface="+mj-lt"/>
              <a:buAutoNum type="arabicPeriod" startAt="5"/>
              <a:defRPr/>
            </a:pPr>
            <a:r>
              <a:rPr lang="en-US" alt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To access the site, visit: </a:t>
            </a:r>
            <a:r>
              <a:rPr lang="en-US" alt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https://totalitygateway.jnj.com</a:t>
            </a:r>
            <a:endParaRPr lang="en-US" alt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p:txBody>
      </p:sp>
      <p:sp>
        <p:nvSpPr>
          <p:cNvPr id="16387" name="Slide Number Placeholder 2">
            <a:extLst>
              <a:ext uri="{FF2B5EF4-FFF2-40B4-BE49-F238E27FC236}">
                <a16:creationId xmlns:a16="http://schemas.microsoft.com/office/drawing/2014/main" id="{A1ECC524-DA87-4F45-8F36-FF41C151F7B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7AF820B-E8D9-4416-A309-85E8D4E517B3}" type="slidenum">
              <a:rPr lang="en-US" altLang="en-US"/>
              <a:pPr/>
              <a:t>12</a:t>
            </a:fld>
            <a:endParaRPr lang="en-US" altLang="en-US"/>
          </a:p>
        </p:txBody>
      </p:sp>
      <p:grpSp>
        <p:nvGrpSpPr>
          <p:cNvPr id="14" name="Group 13">
            <a:extLst>
              <a:ext uri="{FF2B5EF4-FFF2-40B4-BE49-F238E27FC236}">
                <a16:creationId xmlns:a16="http://schemas.microsoft.com/office/drawing/2014/main" id="{1668F6E9-9B8C-4A44-A612-BE728ABD97B5}"/>
              </a:ext>
            </a:extLst>
          </p:cNvPr>
          <p:cNvGrpSpPr/>
          <p:nvPr/>
        </p:nvGrpSpPr>
        <p:grpSpPr>
          <a:xfrm>
            <a:off x="11731423" y="6794027"/>
            <a:ext cx="2486391" cy="1316920"/>
            <a:chOff x="11731423" y="6794027"/>
            <a:chExt cx="2486391" cy="1316920"/>
          </a:xfrm>
        </p:grpSpPr>
        <p:sp>
          <p:nvSpPr>
            <p:cNvPr id="15" name="Rectangle 14">
              <a:extLst>
                <a:ext uri="{FF2B5EF4-FFF2-40B4-BE49-F238E27FC236}">
                  <a16:creationId xmlns:a16="http://schemas.microsoft.com/office/drawing/2014/main" id="{5601418F-04C5-4E33-A3B2-66D6C73A085E}"/>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6" name="Picture 4">
              <a:extLst>
                <a:ext uri="{FF2B5EF4-FFF2-40B4-BE49-F238E27FC236}">
                  <a16:creationId xmlns:a16="http://schemas.microsoft.com/office/drawing/2014/main" id="{4D0D9CE1-35B6-48FA-B5D0-2444C36121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a:extLst>
                <a:ext uri="{FF2B5EF4-FFF2-40B4-BE49-F238E27FC236}">
                  <a16:creationId xmlns:a16="http://schemas.microsoft.com/office/drawing/2014/main" id="{5FC7A536-DA5D-4940-84D6-88FE659A68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42EB9755-3BAE-410C-959C-E124FD780F1A}"/>
              </a:ext>
            </a:extLst>
          </p:cNvPr>
          <p:cNvPicPr>
            <a:picLocks noChangeAspect="1"/>
          </p:cNvPicPr>
          <p:nvPr/>
        </p:nvPicPr>
        <p:blipFill>
          <a:blip r:embed="rId7"/>
          <a:stretch>
            <a:fillRect/>
          </a:stretch>
        </p:blipFill>
        <p:spPr>
          <a:xfrm>
            <a:off x="397042" y="1966251"/>
            <a:ext cx="7700210" cy="5047262"/>
          </a:xfrm>
          <a:prstGeom prst="rect">
            <a:avLst/>
          </a:prstGeom>
        </p:spPr>
      </p:pic>
      <p:sp>
        <p:nvSpPr>
          <p:cNvPr id="23" name="Rounded Rectangle 8">
            <a:extLst>
              <a:ext uri="{FF2B5EF4-FFF2-40B4-BE49-F238E27FC236}">
                <a16:creationId xmlns:a16="http://schemas.microsoft.com/office/drawing/2014/main" id="{EDF16FEB-7A3B-4ACE-AB5E-E1756C5BD3E8}"/>
              </a:ext>
            </a:extLst>
          </p:cNvPr>
          <p:cNvSpPr/>
          <p:nvPr/>
        </p:nvSpPr>
        <p:spPr bwMode="auto">
          <a:xfrm>
            <a:off x="1099802" y="5567654"/>
            <a:ext cx="1393825" cy="451102"/>
          </a:xfrm>
          <a:prstGeom prst="roundRect">
            <a:avLst>
              <a:gd name="adj" fmla="val 13393"/>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Latest News &amp; Announcements</a:t>
            </a:r>
          </a:p>
        </p:txBody>
      </p:sp>
      <p:cxnSp>
        <p:nvCxnSpPr>
          <p:cNvPr id="18" name="Straight Arrow Connector 17">
            <a:extLst>
              <a:ext uri="{FF2B5EF4-FFF2-40B4-BE49-F238E27FC236}">
                <a16:creationId xmlns:a16="http://schemas.microsoft.com/office/drawing/2014/main" id="{23BDFEAC-36B8-4A66-989C-0696CD29A10A}"/>
              </a:ext>
            </a:extLst>
          </p:cNvPr>
          <p:cNvCxnSpPr/>
          <p:nvPr/>
        </p:nvCxnSpPr>
        <p:spPr>
          <a:xfrm flipV="1">
            <a:off x="1796714" y="5113421"/>
            <a:ext cx="0" cy="348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5">
            <a:extLst>
              <a:ext uri="{FF2B5EF4-FFF2-40B4-BE49-F238E27FC236}">
                <a16:creationId xmlns:a16="http://schemas.microsoft.com/office/drawing/2014/main" id="{6D5CAD0D-0769-46DF-886C-1D5CB6B0B831}"/>
              </a:ext>
            </a:extLst>
          </p:cNvPr>
          <p:cNvSpPr/>
          <p:nvPr/>
        </p:nvSpPr>
        <p:spPr bwMode="auto">
          <a:xfrm>
            <a:off x="6150080" y="3285681"/>
            <a:ext cx="1663700" cy="495744"/>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Enter User Name (Email) &amp; Password – Select Login</a:t>
            </a:r>
          </a:p>
        </p:txBody>
      </p:sp>
      <p:cxnSp>
        <p:nvCxnSpPr>
          <p:cNvPr id="24" name="Straight Arrow Connector 23">
            <a:extLst>
              <a:ext uri="{FF2B5EF4-FFF2-40B4-BE49-F238E27FC236}">
                <a16:creationId xmlns:a16="http://schemas.microsoft.com/office/drawing/2014/main" id="{A496383A-53C8-4D6B-A66F-83E79BB44D84}"/>
              </a:ext>
            </a:extLst>
          </p:cNvPr>
          <p:cNvCxnSpPr>
            <a:cxnSpLocks/>
          </p:cNvCxnSpPr>
          <p:nvPr/>
        </p:nvCxnSpPr>
        <p:spPr>
          <a:xfrm>
            <a:off x="6756944" y="3874168"/>
            <a:ext cx="0" cy="240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7">
            <a:extLst>
              <a:ext uri="{FF2B5EF4-FFF2-40B4-BE49-F238E27FC236}">
                <a16:creationId xmlns:a16="http://schemas.microsoft.com/office/drawing/2014/main" id="{DD52D0E8-D652-4708-8CD2-F044A1B41BB1}"/>
              </a:ext>
            </a:extLst>
          </p:cNvPr>
          <p:cNvSpPr/>
          <p:nvPr/>
        </p:nvSpPr>
        <p:spPr bwMode="auto">
          <a:xfrm>
            <a:off x="1257468" y="6124073"/>
            <a:ext cx="2364037" cy="835025"/>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1200" b="1" dirty="0">
                <a:solidFill>
                  <a:srgbClr val="000000"/>
                </a:solidFill>
                <a:latin typeface="Tahoma" panose="020B0604030504040204" pitchFamily="34" charset="0"/>
                <a:ea typeface="Tahoma" panose="020B0604030504040204" pitchFamily="34" charset="0"/>
                <a:cs typeface="Tahoma" panose="020B0604030504040204" pitchFamily="34" charset="0"/>
              </a:rPr>
              <a:t>STEP - 01</a:t>
            </a:r>
          </a:p>
          <a:p>
            <a:pPr algn="ctr" eaLnBrk="1" hangingPunct="1">
              <a:defRPr/>
            </a:pP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Getting Started Information – Request Form &amp; Training Materials</a:t>
            </a:r>
          </a:p>
        </p:txBody>
      </p:sp>
      <p:sp>
        <p:nvSpPr>
          <p:cNvPr id="2" name="Rectangle 1">
            <a:extLst>
              <a:ext uri="{FF2B5EF4-FFF2-40B4-BE49-F238E27FC236}">
                <a16:creationId xmlns:a16="http://schemas.microsoft.com/office/drawing/2014/main" id="{5ACC066E-DBCE-48B4-90B6-82D79A8379F6}"/>
              </a:ext>
            </a:extLst>
          </p:cNvPr>
          <p:cNvSpPr/>
          <p:nvPr/>
        </p:nvSpPr>
        <p:spPr>
          <a:xfrm>
            <a:off x="4785064" y="5462337"/>
            <a:ext cx="3060530" cy="14967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a:extLst>
              <a:ext uri="{FF2B5EF4-FFF2-40B4-BE49-F238E27FC236}">
                <a16:creationId xmlns:a16="http://schemas.microsoft.com/office/drawing/2014/main" id="{7B5663F2-F023-487F-A811-6BF9DB7AE420}"/>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Supplier Homepage</a:t>
            </a:r>
          </a:p>
        </p:txBody>
      </p:sp>
      <p:sp>
        <p:nvSpPr>
          <p:cNvPr id="17411" name="Slide Number Placeholder 2">
            <a:extLst>
              <a:ext uri="{FF2B5EF4-FFF2-40B4-BE49-F238E27FC236}">
                <a16:creationId xmlns:a16="http://schemas.microsoft.com/office/drawing/2014/main" id="{719A63B4-1BC4-4AA4-8576-3F927BF84DA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D2CAA17-17EE-4B5C-9569-C33541705C2C}" type="slidenum">
              <a:rPr lang="en-US" altLang="en-US"/>
              <a:pPr/>
              <a:t>13</a:t>
            </a:fld>
            <a:endParaRPr lang="en-US" altLang="en-US"/>
          </a:p>
        </p:txBody>
      </p:sp>
      <p:grpSp>
        <p:nvGrpSpPr>
          <p:cNvPr id="23" name="Group 22">
            <a:extLst>
              <a:ext uri="{FF2B5EF4-FFF2-40B4-BE49-F238E27FC236}">
                <a16:creationId xmlns:a16="http://schemas.microsoft.com/office/drawing/2014/main" id="{DCDF680F-7A95-4CF0-AD6D-864E1346493A}"/>
              </a:ext>
            </a:extLst>
          </p:cNvPr>
          <p:cNvGrpSpPr/>
          <p:nvPr/>
        </p:nvGrpSpPr>
        <p:grpSpPr>
          <a:xfrm>
            <a:off x="11731423" y="6794027"/>
            <a:ext cx="2486391" cy="1316920"/>
            <a:chOff x="11731423" y="6794027"/>
            <a:chExt cx="2486391" cy="1316920"/>
          </a:xfrm>
        </p:grpSpPr>
        <p:sp>
          <p:nvSpPr>
            <p:cNvPr id="24" name="Rectangle 23">
              <a:extLst>
                <a:ext uri="{FF2B5EF4-FFF2-40B4-BE49-F238E27FC236}">
                  <a16:creationId xmlns:a16="http://schemas.microsoft.com/office/drawing/2014/main" id="{2B2F4CA6-5B52-4D7B-B1EF-D44EE809DDED}"/>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25" name="Picture 4">
              <a:extLst>
                <a:ext uri="{FF2B5EF4-FFF2-40B4-BE49-F238E27FC236}">
                  <a16:creationId xmlns:a16="http://schemas.microsoft.com/office/drawing/2014/main" id="{316F8A0E-EFFD-4F11-9940-A0116632B5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a:extLst>
                <a:ext uri="{FF2B5EF4-FFF2-40B4-BE49-F238E27FC236}">
                  <a16:creationId xmlns:a16="http://schemas.microsoft.com/office/drawing/2014/main" id="{3695A3E8-71F2-4033-B631-C9BDAE172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9EA66C9F-11F6-4FEC-8C1A-C5AE59E4E594}"/>
              </a:ext>
            </a:extLst>
          </p:cNvPr>
          <p:cNvPicPr>
            <a:picLocks noChangeAspect="1"/>
          </p:cNvPicPr>
          <p:nvPr/>
        </p:nvPicPr>
        <p:blipFill>
          <a:blip r:embed="rId4"/>
          <a:stretch>
            <a:fillRect/>
          </a:stretch>
        </p:blipFill>
        <p:spPr>
          <a:xfrm>
            <a:off x="1171575" y="1885949"/>
            <a:ext cx="12287250" cy="4818823"/>
          </a:xfrm>
          <a:prstGeom prst="rect">
            <a:avLst/>
          </a:prstGeom>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a:extLst>
              <a:ext uri="{FF2B5EF4-FFF2-40B4-BE49-F238E27FC236}">
                <a16:creationId xmlns:a16="http://schemas.microsoft.com/office/drawing/2014/main" id="{7B5663F2-F023-487F-A811-6BF9DB7AE420}"/>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Homepage Menus</a:t>
            </a:r>
          </a:p>
        </p:txBody>
      </p:sp>
      <p:sp>
        <p:nvSpPr>
          <p:cNvPr id="17411" name="Slide Number Placeholder 2">
            <a:extLst>
              <a:ext uri="{FF2B5EF4-FFF2-40B4-BE49-F238E27FC236}">
                <a16:creationId xmlns:a16="http://schemas.microsoft.com/office/drawing/2014/main" id="{719A63B4-1BC4-4AA4-8576-3F927BF84DA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D2CAA17-17EE-4B5C-9569-C33541705C2C}" type="slidenum">
              <a:rPr lang="en-US" altLang="en-US"/>
              <a:pPr/>
              <a:t>14</a:t>
            </a:fld>
            <a:endParaRPr lang="en-US" altLang="en-US"/>
          </a:p>
        </p:txBody>
      </p:sp>
      <p:grpSp>
        <p:nvGrpSpPr>
          <p:cNvPr id="23" name="Group 22">
            <a:extLst>
              <a:ext uri="{FF2B5EF4-FFF2-40B4-BE49-F238E27FC236}">
                <a16:creationId xmlns:a16="http://schemas.microsoft.com/office/drawing/2014/main" id="{DCDF680F-7A95-4CF0-AD6D-864E1346493A}"/>
              </a:ext>
            </a:extLst>
          </p:cNvPr>
          <p:cNvGrpSpPr/>
          <p:nvPr/>
        </p:nvGrpSpPr>
        <p:grpSpPr>
          <a:xfrm>
            <a:off x="11731423" y="6794027"/>
            <a:ext cx="2486391" cy="1316920"/>
            <a:chOff x="11731423" y="6794027"/>
            <a:chExt cx="2486391" cy="1316920"/>
          </a:xfrm>
        </p:grpSpPr>
        <p:sp>
          <p:nvSpPr>
            <p:cNvPr id="24" name="Rectangle 23">
              <a:extLst>
                <a:ext uri="{FF2B5EF4-FFF2-40B4-BE49-F238E27FC236}">
                  <a16:creationId xmlns:a16="http://schemas.microsoft.com/office/drawing/2014/main" id="{2B2F4CA6-5B52-4D7B-B1EF-D44EE809DDED}"/>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25" name="Picture 4">
              <a:extLst>
                <a:ext uri="{FF2B5EF4-FFF2-40B4-BE49-F238E27FC236}">
                  <a16:creationId xmlns:a16="http://schemas.microsoft.com/office/drawing/2014/main" id="{316F8A0E-EFFD-4F11-9940-A0116632B5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a:extLst>
                <a:ext uri="{FF2B5EF4-FFF2-40B4-BE49-F238E27FC236}">
                  <a16:creationId xmlns:a16="http://schemas.microsoft.com/office/drawing/2014/main" id="{3695A3E8-71F2-4033-B631-C9BDAE172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8F75B8AF-E2AC-4DEF-A0BD-F0429AAD5DED}"/>
              </a:ext>
            </a:extLst>
          </p:cNvPr>
          <p:cNvPicPr>
            <a:picLocks noChangeAspect="1"/>
          </p:cNvPicPr>
          <p:nvPr/>
        </p:nvPicPr>
        <p:blipFill>
          <a:blip r:embed="rId4"/>
          <a:stretch>
            <a:fillRect/>
          </a:stretch>
        </p:blipFill>
        <p:spPr>
          <a:xfrm>
            <a:off x="1014412" y="1907991"/>
            <a:ext cx="12601575" cy="4444684"/>
          </a:xfrm>
          <a:prstGeom prst="rect">
            <a:avLst/>
          </a:prstGeom>
        </p:spPr>
      </p:pic>
      <p:sp>
        <p:nvSpPr>
          <p:cNvPr id="28" name="TextBox 27">
            <a:extLst>
              <a:ext uri="{FF2B5EF4-FFF2-40B4-BE49-F238E27FC236}">
                <a16:creationId xmlns:a16="http://schemas.microsoft.com/office/drawing/2014/main" id="{0D46F532-152A-43DB-AD27-22646A5858FD}"/>
              </a:ext>
            </a:extLst>
          </p:cNvPr>
          <p:cNvSpPr txBox="1"/>
          <p:nvPr/>
        </p:nvSpPr>
        <p:spPr bwMode="auto">
          <a:xfrm>
            <a:off x="1147599" y="4242556"/>
            <a:ext cx="2698175" cy="261609"/>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eaLnBrk="1" hangingPunct="1">
              <a:defRPr/>
            </a:pPr>
            <a:r>
              <a:rPr lang="en-US" sz="1100" b="1" dirty="0">
                <a:solidFill>
                  <a:srgbClr val="000000"/>
                </a:solidFill>
              </a:rPr>
              <a:t>Click to view all “Active or Closed” Projects</a:t>
            </a:r>
          </a:p>
        </p:txBody>
      </p:sp>
      <p:cxnSp>
        <p:nvCxnSpPr>
          <p:cNvPr id="4" name="Straight Arrow Connector 3">
            <a:extLst>
              <a:ext uri="{FF2B5EF4-FFF2-40B4-BE49-F238E27FC236}">
                <a16:creationId xmlns:a16="http://schemas.microsoft.com/office/drawing/2014/main" id="{B9FC811E-FC6C-435E-9367-16F1A655B9E2}"/>
              </a:ext>
            </a:extLst>
          </p:cNvPr>
          <p:cNvCxnSpPr/>
          <p:nvPr/>
        </p:nvCxnSpPr>
        <p:spPr>
          <a:xfrm flipV="1">
            <a:off x="1925053" y="3970421"/>
            <a:ext cx="0" cy="270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F33C377-ABD8-47C9-98A9-C7E716C87FFF}"/>
              </a:ext>
            </a:extLst>
          </p:cNvPr>
          <p:cNvSpPr txBox="1"/>
          <p:nvPr/>
        </p:nvSpPr>
        <p:spPr bwMode="auto">
          <a:xfrm>
            <a:off x="4624725" y="5240340"/>
            <a:ext cx="4119563" cy="261609"/>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hangingPunct="1">
              <a:defRPr/>
            </a:pPr>
            <a:r>
              <a:rPr lang="en-US" sz="1100" b="1" dirty="0">
                <a:solidFill>
                  <a:srgbClr val="000000"/>
                </a:solidFill>
              </a:rPr>
              <a:t>Click to download data templates to upload data requirements</a:t>
            </a:r>
          </a:p>
        </p:txBody>
      </p:sp>
      <p:cxnSp>
        <p:nvCxnSpPr>
          <p:cNvPr id="27" name="Straight Arrow Connector 26">
            <a:extLst>
              <a:ext uri="{FF2B5EF4-FFF2-40B4-BE49-F238E27FC236}">
                <a16:creationId xmlns:a16="http://schemas.microsoft.com/office/drawing/2014/main" id="{FFCA0CCB-FFED-4C62-85A8-00E955714F6F}"/>
              </a:ext>
            </a:extLst>
          </p:cNvPr>
          <p:cNvCxnSpPr/>
          <p:nvPr/>
        </p:nvCxnSpPr>
        <p:spPr>
          <a:xfrm flipH="1" flipV="1">
            <a:off x="3934326" y="3970421"/>
            <a:ext cx="1660358" cy="12633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1FCC527-459E-4BB1-B1D1-B735729E37CF}"/>
              </a:ext>
            </a:extLst>
          </p:cNvPr>
          <p:cNvSpPr txBox="1"/>
          <p:nvPr/>
        </p:nvSpPr>
        <p:spPr bwMode="auto">
          <a:xfrm>
            <a:off x="4702173" y="4105603"/>
            <a:ext cx="2613026" cy="4308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hangingPunct="1">
              <a:defRPr/>
            </a:pPr>
            <a:r>
              <a:rPr lang="en-US" sz="1100" b="1" dirty="0">
                <a:solidFill>
                  <a:srgbClr val="000000"/>
                </a:solidFill>
              </a:rPr>
              <a:t>Click to Search for HCP (HCP ID) or request to add a new HCP</a:t>
            </a:r>
          </a:p>
        </p:txBody>
      </p:sp>
      <p:cxnSp>
        <p:nvCxnSpPr>
          <p:cNvPr id="32" name="Straight Arrow Connector 31">
            <a:extLst>
              <a:ext uri="{FF2B5EF4-FFF2-40B4-BE49-F238E27FC236}">
                <a16:creationId xmlns:a16="http://schemas.microsoft.com/office/drawing/2014/main" id="{78D6DF2F-8A68-427C-BF93-D2E3782D40C5}"/>
              </a:ext>
            </a:extLst>
          </p:cNvPr>
          <p:cNvCxnSpPr/>
          <p:nvPr/>
        </p:nvCxnSpPr>
        <p:spPr>
          <a:xfrm flipH="1" flipV="1">
            <a:off x="2911642" y="3970421"/>
            <a:ext cx="1713083" cy="270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CEA91E-491F-478F-9818-09AF1D097AD9}"/>
              </a:ext>
            </a:extLst>
          </p:cNvPr>
          <p:cNvSpPr txBox="1"/>
          <p:nvPr/>
        </p:nvSpPr>
        <p:spPr bwMode="auto">
          <a:xfrm>
            <a:off x="8921751" y="5227639"/>
            <a:ext cx="2211388" cy="600164"/>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hangingPunct="1">
              <a:defRPr/>
            </a:pPr>
            <a:r>
              <a:rPr lang="en-US" sz="1100" b="1" dirty="0">
                <a:solidFill>
                  <a:srgbClr val="000000"/>
                </a:solidFill>
              </a:rPr>
              <a:t>Click here to request an activity report to view data upload activity.</a:t>
            </a:r>
          </a:p>
        </p:txBody>
      </p:sp>
      <p:cxnSp>
        <p:nvCxnSpPr>
          <p:cNvPr id="37" name="Straight Arrow Connector 36">
            <a:extLst>
              <a:ext uri="{FF2B5EF4-FFF2-40B4-BE49-F238E27FC236}">
                <a16:creationId xmlns:a16="http://schemas.microsoft.com/office/drawing/2014/main" id="{F6C9FD0C-F8CD-47E0-9590-7443EFDEDAA7}"/>
              </a:ext>
            </a:extLst>
          </p:cNvPr>
          <p:cNvCxnSpPr/>
          <p:nvPr/>
        </p:nvCxnSpPr>
        <p:spPr>
          <a:xfrm flipH="1" flipV="1">
            <a:off x="7676147" y="3970421"/>
            <a:ext cx="1636295" cy="1167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59DF31C-0797-4799-A71E-348B7CA98E5C}"/>
              </a:ext>
            </a:extLst>
          </p:cNvPr>
          <p:cNvSpPr txBox="1"/>
          <p:nvPr/>
        </p:nvSpPr>
        <p:spPr bwMode="auto">
          <a:xfrm>
            <a:off x="8573673" y="4271880"/>
            <a:ext cx="5022850" cy="43088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eaLnBrk="1" hangingPunct="1">
              <a:defRPr/>
            </a:pPr>
            <a:r>
              <a:rPr lang="en-US" sz="1100" b="1" dirty="0">
                <a:solidFill>
                  <a:srgbClr val="000000"/>
                </a:solidFill>
              </a:rPr>
              <a:t>Click to upload data templates, compliance documents, and to complete project attestation</a:t>
            </a:r>
          </a:p>
        </p:txBody>
      </p:sp>
      <p:cxnSp>
        <p:nvCxnSpPr>
          <p:cNvPr id="40" name="Straight Arrow Connector 39">
            <a:extLst>
              <a:ext uri="{FF2B5EF4-FFF2-40B4-BE49-F238E27FC236}">
                <a16:creationId xmlns:a16="http://schemas.microsoft.com/office/drawing/2014/main" id="{EAA07249-B360-4430-AADA-39FEFAE8E662}"/>
              </a:ext>
            </a:extLst>
          </p:cNvPr>
          <p:cNvCxnSpPr/>
          <p:nvPr/>
        </p:nvCxnSpPr>
        <p:spPr>
          <a:xfrm flipH="1" flipV="1">
            <a:off x="4984248" y="3970421"/>
            <a:ext cx="3530350" cy="419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a:extLst>
              <a:ext uri="{FF2B5EF4-FFF2-40B4-BE49-F238E27FC236}">
                <a16:creationId xmlns:a16="http://schemas.microsoft.com/office/drawing/2014/main" id="{D61517C9-4AF4-4CC8-B865-57A9C4B18608}"/>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View Projects</a:t>
            </a:r>
          </a:p>
        </p:txBody>
      </p:sp>
      <p:sp>
        <p:nvSpPr>
          <p:cNvPr id="18435" name="Slide Number Placeholder 2">
            <a:extLst>
              <a:ext uri="{FF2B5EF4-FFF2-40B4-BE49-F238E27FC236}">
                <a16:creationId xmlns:a16="http://schemas.microsoft.com/office/drawing/2014/main" id="{BFF5DE74-8353-42A1-AB10-02B442F517C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96907B-C04C-4BCB-92CC-E6AD07C4D51A}" type="slidenum">
              <a:rPr lang="en-US" altLang="en-US"/>
              <a:pPr/>
              <a:t>15</a:t>
            </a:fld>
            <a:endParaRPr lang="en-US" altLang="en-US"/>
          </a:p>
        </p:txBody>
      </p:sp>
      <p:sp>
        <p:nvSpPr>
          <p:cNvPr id="18437" name="Rectangle 13">
            <a:extLst>
              <a:ext uri="{FF2B5EF4-FFF2-40B4-BE49-F238E27FC236}">
                <a16:creationId xmlns:a16="http://schemas.microsoft.com/office/drawing/2014/main" id="{69DE1FBF-EC72-452A-8B46-1E7F0B7AAA79}"/>
              </a:ext>
            </a:extLst>
          </p:cNvPr>
          <p:cNvSpPr>
            <a:spLocks noChangeArrowheads="1"/>
          </p:cNvSpPr>
          <p:nvPr/>
        </p:nvSpPr>
        <p:spPr bwMode="auto">
          <a:xfrm>
            <a:off x="685800" y="6260570"/>
            <a:ext cx="10972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panose="020B0604020202020204" pitchFamily="34" charset="0"/>
              <a:buChar char="•"/>
              <a:defRPr sz="3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1pPr>
            <a:lvl2pPr marL="742950" indent="-285750">
              <a:spcBef>
                <a:spcPts val="638"/>
              </a:spcBef>
              <a:buSzPct val="100000"/>
              <a:buFont typeface="Arial" panose="020B0604020202020204" pitchFamily="34" charset="0"/>
              <a:buChar char="–"/>
              <a:defRPr sz="25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2pPr>
            <a:lvl3pPr marL="11430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3pPr>
            <a:lvl4pPr marL="16002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4pPr>
            <a:lvl5pPr marL="20574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5pPr>
            <a:lvl6pPr marL="25146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6pPr>
            <a:lvl7pPr marL="29718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7pPr>
            <a:lvl8pPr marL="34290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8pPr>
            <a:lvl9pPr marL="38862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9pPr>
          </a:lstStyle>
          <a:p>
            <a:pPr eaLnBrk="1" hangingPunct="1">
              <a:spcBef>
                <a:spcPct val="0"/>
              </a:spcBef>
              <a:buSzTx/>
              <a:buFontTx/>
              <a:buNone/>
            </a:pPr>
            <a:r>
              <a:rPr lang="en-US" altLang="en-US" sz="2000" b="1" dirty="0">
                <a:solidFill>
                  <a:srgbClr val="0C2F79"/>
                </a:solidFill>
                <a:latin typeface="Arial Nova Cond Light" panose="020B0306020202020204" pitchFamily="34" charset="0"/>
                <a:cs typeface="Tahoma" panose="020B0604030504040204" pitchFamily="34" charset="0"/>
              </a:rPr>
              <a:t>Key Points: </a:t>
            </a:r>
          </a:p>
          <a:p>
            <a:pPr eaLnBrk="1" hangingPunct="1">
              <a:spcBef>
                <a:spcPct val="0"/>
              </a:spcBef>
              <a:buSzTx/>
            </a:pPr>
            <a:r>
              <a:rPr lang="en-US" altLang="en-US" sz="2000" dirty="0">
                <a:solidFill>
                  <a:srgbClr val="0C2F79"/>
                </a:solidFill>
                <a:latin typeface="Arial Nova Cond Light" panose="020B0306020202020204" pitchFamily="34" charset="0"/>
                <a:cs typeface="Tahoma" panose="020B0604030504040204" pitchFamily="34" charset="0"/>
              </a:rPr>
              <a:t> Ability to view all Active &amp; Closed projects associated with your supplier ID</a:t>
            </a:r>
          </a:p>
          <a:p>
            <a:pPr eaLnBrk="1" hangingPunct="1">
              <a:spcBef>
                <a:spcPct val="0"/>
              </a:spcBef>
              <a:buSzTx/>
            </a:pPr>
            <a:r>
              <a:rPr lang="en-US" altLang="en-US" sz="2000" dirty="0">
                <a:solidFill>
                  <a:srgbClr val="0C2F79"/>
                </a:solidFill>
                <a:latin typeface="Arial Nova Cond Light" panose="020B0306020202020204" pitchFamily="34" charset="0"/>
                <a:cs typeface="Tahoma" panose="020B0604030504040204" pitchFamily="34" charset="0"/>
              </a:rPr>
              <a:t> Ability to view all Purchase Orders associated with an individual Totality ID Number</a:t>
            </a:r>
            <a:endParaRPr lang="en-US" altLang="en-US" sz="2000" i="1" dirty="0">
              <a:solidFill>
                <a:srgbClr val="0C2F79"/>
              </a:solidFill>
              <a:latin typeface="Arial Nova Cond Light" panose="020B0306020202020204" pitchFamily="34" charset="0"/>
              <a:cs typeface="Tahoma" panose="020B0604030504040204" pitchFamily="34" charset="0"/>
            </a:endParaRPr>
          </a:p>
          <a:p>
            <a:pPr eaLnBrk="1" hangingPunct="1">
              <a:spcBef>
                <a:spcPct val="0"/>
              </a:spcBef>
              <a:buSzTx/>
              <a:buFontTx/>
              <a:buNone/>
            </a:pPr>
            <a:endParaRPr lang="en-US" altLang="en-US" sz="1600" dirty="0">
              <a:solidFill>
                <a:srgbClr val="0C2F79"/>
              </a:solidFill>
              <a:latin typeface="Arial Nova Cond Light" panose="020B0306020202020204" pitchFamily="34" charset="0"/>
              <a:cs typeface="Tahoma" panose="020B0604030504040204" pitchFamily="34" charset="0"/>
            </a:endParaRPr>
          </a:p>
          <a:p>
            <a:pPr eaLnBrk="1" hangingPunct="1">
              <a:spcBef>
                <a:spcPct val="0"/>
              </a:spcBef>
              <a:buSzTx/>
              <a:buFontTx/>
              <a:buNone/>
            </a:pPr>
            <a:r>
              <a:rPr lang="en-US" altLang="en-US" sz="1600" dirty="0">
                <a:solidFill>
                  <a:srgbClr val="0C2F79"/>
                </a:solidFill>
                <a:latin typeface="Arial Nova Cond Light" panose="020B0306020202020204" pitchFamily="34" charset="0"/>
                <a:cs typeface="Tahoma" panose="020B0604030504040204" pitchFamily="34" charset="0"/>
              </a:rPr>
              <a:t>Note: If the PO or CR number you entered does not show up in your list, contact your J&amp;J Project Owner to ensure there is a Totality ID associated with your PO or CR number</a:t>
            </a:r>
          </a:p>
        </p:txBody>
      </p:sp>
      <p:grpSp>
        <p:nvGrpSpPr>
          <p:cNvPr id="15" name="Group 14">
            <a:extLst>
              <a:ext uri="{FF2B5EF4-FFF2-40B4-BE49-F238E27FC236}">
                <a16:creationId xmlns:a16="http://schemas.microsoft.com/office/drawing/2014/main" id="{74B58DAC-55E7-465C-A630-9EBF0ED56B15}"/>
              </a:ext>
            </a:extLst>
          </p:cNvPr>
          <p:cNvGrpSpPr/>
          <p:nvPr/>
        </p:nvGrpSpPr>
        <p:grpSpPr>
          <a:xfrm>
            <a:off x="11731423" y="6794027"/>
            <a:ext cx="2486391" cy="1316920"/>
            <a:chOff x="11731423" y="6794027"/>
            <a:chExt cx="2486391" cy="1316920"/>
          </a:xfrm>
        </p:grpSpPr>
        <p:sp>
          <p:nvSpPr>
            <p:cNvPr id="16" name="Rectangle 15">
              <a:extLst>
                <a:ext uri="{FF2B5EF4-FFF2-40B4-BE49-F238E27FC236}">
                  <a16:creationId xmlns:a16="http://schemas.microsoft.com/office/drawing/2014/main" id="{2D5229C0-756D-4666-95D1-805B16D1FB51}"/>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7" name="Picture 4">
              <a:extLst>
                <a:ext uri="{FF2B5EF4-FFF2-40B4-BE49-F238E27FC236}">
                  <a16:creationId xmlns:a16="http://schemas.microsoft.com/office/drawing/2014/main" id="{62D38365-0F21-40D7-B955-7761E1849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a:extLst>
                <a:ext uri="{FF2B5EF4-FFF2-40B4-BE49-F238E27FC236}">
                  <a16:creationId xmlns:a16="http://schemas.microsoft.com/office/drawing/2014/main" id="{0903864A-B75D-4A26-AF1F-7D83423837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2931E58F-78D0-4A9E-9594-2AF685E8C488}"/>
              </a:ext>
            </a:extLst>
          </p:cNvPr>
          <p:cNvPicPr>
            <a:picLocks noChangeAspect="1"/>
          </p:cNvPicPr>
          <p:nvPr/>
        </p:nvPicPr>
        <p:blipFill>
          <a:blip r:embed="rId4"/>
          <a:stretch>
            <a:fillRect/>
          </a:stretch>
        </p:blipFill>
        <p:spPr>
          <a:xfrm>
            <a:off x="928687" y="1876425"/>
            <a:ext cx="12773025" cy="4079207"/>
          </a:xfrm>
          <a:prstGeom prst="rect">
            <a:avLst/>
          </a:prstGeom>
        </p:spPr>
      </p:pic>
      <p:sp>
        <p:nvSpPr>
          <p:cNvPr id="21" name="TextBox 20">
            <a:extLst>
              <a:ext uri="{FF2B5EF4-FFF2-40B4-BE49-F238E27FC236}">
                <a16:creationId xmlns:a16="http://schemas.microsoft.com/office/drawing/2014/main" id="{F26CDAB5-7E08-486B-83A1-813772108F5A}"/>
              </a:ext>
            </a:extLst>
          </p:cNvPr>
          <p:cNvSpPr txBox="1"/>
          <p:nvPr/>
        </p:nvSpPr>
        <p:spPr bwMode="auto">
          <a:xfrm>
            <a:off x="5190957" y="3153215"/>
            <a:ext cx="1397000" cy="600164"/>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n-US" sz="1100" b="1" dirty="0">
                <a:solidFill>
                  <a:srgbClr val="000000"/>
                </a:solidFill>
              </a:rPr>
              <a:t>Click to filter on Active or Closed Projects</a:t>
            </a:r>
            <a:endParaRPr lang="en-US" sz="1100" b="1" i="1" dirty="0">
              <a:solidFill>
                <a:srgbClr val="000000"/>
              </a:solidFill>
            </a:endParaRPr>
          </a:p>
        </p:txBody>
      </p:sp>
      <p:cxnSp>
        <p:nvCxnSpPr>
          <p:cNvPr id="20" name="Straight Arrow Connector 19">
            <a:extLst>
              <a:ext uri="{FF2B5EF4-FFF2-40B4-BE49-F238E27FC236}">
                <a16:creationId xmlns:a16="http://schemas.microsoft.com/office/drawing/2014/main" id="{AADFB625-DEF5-4662-8093-E2087647DCBD}"/>
              </a:ext>
            </a:extLst>
          </p:cNvPr>
          <p:cNvCxnSpPr>
            <a:stCxn id="21" idx="2"/>
          </p:cNvCxnSpPr>
          <p:nvPr/>
        </p:nvCxnSpPr>
        <p:spPr>
          <a:xfrm flipH="1">
            <a:off x="5835316" y="3753379"/>
            <a:ext cx="54141" cy="361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a:extLst>
              <a:ext uri="{FF2B5EF4-FFF2-40B4-BE49-F238E27FC236}">
                <a16:creationId xmlns:a16="http://schemas.microsoft.com/office/drawing/2014/main" id="{FB195A8F-73E2-4137-811D-52D81E0778C6}"/>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Download Data Template</a:t>
            </a:r>
          </a:p>
        </p:txBody>
      </p:sp>
      <p:sp>
        <p:nvSpPr>
          <p:cNvPr id="19459" name="Slide Number Placeholder 2">
            <a:extLst>
              <a:ext uri="{FF2B5EF4-FFF2-40B4-BE49-F238E27FC236}">
                <a16:creationId xmlns:a16="http://schemas.microsoft.com/office/drawing/2014/main" id="{2CDF17B2-8295-41C7-9C92-DBD92B1B993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380B70D-6B25-4319-8DBE-16A259AC835F}" type="slidenum">
              <a:rPr lang="en-US" altLang="en-US"/>
              <a:pPr/>
              <a:t>16</a:t>
            </a:fld>
            <a:endParaRPr lang="en-US" altLang="en-US"/>
          </a:p>
        </p:txBody>
      </p:sp>
      <p:sp>
        <p:nvSpPr>
          <p:cNvPr id="19461" name="Rectangle 17">
            <a:extLst>
              <a:ext uri="{FF2B5EF4-FFF2-40B4-BE49-F238E27FC236}">
                <a16:creationId xmlns:a16="http://schemas.microsoft.com/office/drawing/2014/main" id="{876DB5D4-1D61-496D-8E1C-AB74933DA9CD}"/>
              </a:ext>
            </a:extLst>
          </p:cNvPr>
          <p:cNvSpPr>
            <a:spLocks noChangeArrowheads="1"/>
          </p:cNvSpPr>
          <p:nvPr/>
        </p:nvSpPr>
        <p:spPr bwMode="auto">
          <a:xfrm>
            <a:off x="685801" y="6038850"/>
            <a:ext cx="99980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panose="020B0604020202020204" pitchFamily="34" charset="0"/>
              <a:buChar char="•"/>
              <a:defRPr sz="3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1pPr>
            <a:lvl2pPr marL="742950" indent="-285750">
              <a:spcBef>
                <a:spcPts val="638"/>
              </a:spcBef>
              <a:buSzPct val="100000"/>
              <a:buFont typeface="Arial" panose="020B0604020202020204" pitchFamily="34" charset="0"/>
              <a:buChar char="–"/>
              <a:defRPr sz="25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2pPr>
            <a:lvl3pPr marL="11430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3pPr>
            <a:lvl4pPr marL="16002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4pPr>
            <a:lvl5pPr marL="20574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5pPr>
            <a:lvl6pPr marL="25146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6pPr>
            <a:lvl7pPr marL="29718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7pPr>
            <a:lvl8pPr marL="34290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8pPr>
            <a:lvl9pPr marL="38862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9pPr>
          </a:lstStyle>
          <a:p>
            <a:pPr eaLnBrk="1" hangingPunct="1">
              <a:spcBef>
                <a:spcPct val="0"/>
              </a:spcBef>
              <a:buSzTx/>
              <a:buFontTx/>
              <a:buNone/>
            </a:pPr>
            <a:r>
              <a:rPr lang="en-US" altLang="en-US" sz="1800" b="1" dirty="0">
                <a:solidFill>
                  <a:srgbClr val="0C2F79"/>
                </a:solidFill>
                <a:latin typeface="Arial Nova Cond Light" panose="020B0306020202020204" pitchFamily="34" charset="0"/>
                <a:cs typeface="Tahoma" panose="020B0604030504040204" pitchFamily="34" charset="0"/>
              </a:rPr>
              <a:t>Key Points:</a:t>
            </a:r>
          </a:p>
          <a:p>
            <a:pPr eaLnBrk="1" hangingPunct="1">
              <a:spcBef>
                <a:spcPct val="0"/>
              </a:spcBef>
              <a:buSzTx/>
            </a:pPr>
            <a:r>
              <a:rPr lang="en-US" altLang="en-US" sz="1800" b="1" dirty="0">
                <a:solidFill>
                  <a:srgbClr val="0C2F79"/>
                </a:solidFill>
                <a:latin typeface="Arial Nova Cond Light" panose="020B0306020202020204" pitchFamily="34" charset="0"/>
                <a:cs typeface="Tahoma" panose="020B0604030504040204" pitchFamily="34" charset="0"/>
              </a:rPr>
              <a:t> </a:t>
            </a:r>
            <a:r>
              <a:rPr lang="en-US" altLang="en-US" sz="1800" dirty="0">
                <a:solidFill>
                  <a:srgbClr val="0C2F79"/>
                </a:solidFill>
                <a:latin typeface="Arial Nova Cond Light" panose="020B0306020202020204" pitchFamily="34" charset="0"/>
                <a:cs typeface="Tahoma" panose="020B0604030504040204" pitchFamily="34" charset="0"/>
              </a:rPr>
              <a:t>Make sure to select the appropriate Data Template type</a:t>
            </a:r>
          </a:p>
          <a:p>
            <a:pPr eaLnBrk="1" hangingPunct="1">
              <a:spcBef>
                <a:spcPct val="0"/>
              </a:spcBef>
              <a:buSzTx/>
            </a:pPr>
            <a:r>
              <a:rPr lang="en-US" altLang="en-US" sz="1800" b="1" dirty="0">
                <a:solidFill>
                  <a:srgbClr val="0C2F79"/>
                </a:solidFill>
                <a:latin typeface="Arial Nova Cond Light" panose="020B0306020202020204" pitchFamily="34" charset="0"/>
                <a:cs typeface="Tahoma" panose="020B0604030504040204" pitchFamily="34" charset="0"/>
              </a:rPr>
              <a:t> </a:t>
            </a:r>
            <a:r>
              <a:rPr lang="en-US" altLang="en-US" sz="1800" dirty="0">
                <a:solidFill>
                  <a:srgbClr val="0C2F79"/>
                </a:solidFill>
                <a:latin typeface="Arial Nova Cond Light" panose="020B0306020202020204" pitchFamily="34" charset="0"/>
                <a:cs typeface="Tahoma" panose="020B0604030504040204" pitchFamily="34" charset="0"/>
              </a:rPr>
              <a:t>Instructions can be found under the “Instructions” column by selected the blue link associated with each data template</a:t>
            </a:r>
          </a:p>
          <a:p>
            <a:pPr eaLnBrk="1" hangingPunct="1">
              <a:spcBef>
                <a:spcPct val="0"/>
              </a:spcBef>
              <a:buSzTx/>
            </a:pPr>
            <a:r>
              <a:rPr lang="en-US" altLang="en-US" sz="1800" b="1" dirty="0">
                <a:solidFill>
                  <a:srgbClr val="0C2F79"/>
                </a:solidFill>
                <a:latin typeface="Arial Nova Cond Light" panose="020B0306020202020204" pitchFamily="34" charset="0"/>
                <a:cs typeface="Tahoma" panose="020B0604030504040204" pitchFamily="34" charset="0"/>
              </a:rPr>
              <a:t> </a:t>
            </a:r>
            <a:r>
              <a:rPr lang="en-US" altLang="en-US" sz="1800" dirty="0">
                <a:solidFill>
                  <a:srgbClr val="0C2F79"/>
                </a:solidFill>
                <a:latin typeface="Arial Nova Cond Light" panose="020B0306020202020204" pitchFamily="34" charset="0"/>
                <a:cs typeface="Tahoma" panose="020B0604030504040204" pitchFamily="34" charset="0"/>
              </a:rPr>
              <a:t>Visit the Supplier Resource Site under “Instructions &amp; Reference Guides” for detailed instructions</a:t>
            </a:r>
            <a:endParaRPr lang="en-US" altLang="en-US" sz="1800" b="1" dirty="0">
              <a:solidFill>
                <a:srgbClr val="0C2F79"/>
              </a:solidFill>
              <a:latin typeface="Arial Nova Cond Light" panose="020B0306020202020204" pitchFamily="34" charset="0"/>
              <a:cs typeface="Tahoma" panose="020B0604030504040204" pitchFamily="34" charset="0"/>
            </a:endParaRPr>
          </a:p>
        </p:txBody>
      </p:sp>
      <p:grpSp>
        <p:nvGrpSpPr>
          <p:cNvPr id="19463" name="Group 13">
            <a:extLst>
              <a:ext uri="{FF2B5EF4-FFF2-40B4-BE49-F238E27FC236}">
                <a16:creationId xmlns:a16="http://schemas.microsoft.com/office/drawing/2014/main" id="{8EED90B1-F6F2-4851-B73D-0D3A8FE4527E}"/>
              </a:ext>
            </a:extLst>
          </p:cNvPr>
          <p:cNvGrpSpPr>
            <a:grpSpLocks/>
          </p:cNvGrpSpPr>
          <p:nvPr/>
        </p:nvGrpSpPr>
        <p:grpSpPr bwMode="auto">
          <a:xfrm>
            <a:off x="8384507" y="1435572"/>
            <a:ext cx="2462213" cy="578509"/>
            <a:chOff x="8752409" y="558525"/>
            <a:chExt cx="1828800" cy="578234"/>
          </a:xfrm>
        </p:grpSpPr>
        <p:sp>
          <p:nvSpPr>
            <p:cNvPr id="12" name="TextBox 11">
              <a:extLst>
                <a:ext uri="{FF2B5EF4-FFF2-40B4-BE49-F238E27FC236}">
                  <a16:creationId xmlns:a16="http://schemas.microsoft.com/office/drawing/2014/main" id="{ACBF00B7-B446-4195-929E-90157A53F080}"/>
                </a:ext>
              </a:extLst>
            </p:cNvPr>
            <p:cNvSpPr txBox="1"/>
            <p:nvPr/>
          </p:nvSpPr>
          <p:spPr>
            <a:xfrm>
              <a:off x="8752409" y="558525"/>
              <a:ext cx="1828800" cy="26148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n-US" sz="1100" b="1" dirty="0">
                  <a:solidFill>
                    <a:srgbClr val="000000"/>
                  </a:solidFill>
                </a:rPr>
                <a:t>Instructions for Completion</a:t>
              </a:r>
              <a:endParaRPr lang="en-US" sz="1100" b="1" i="1" dirty="0">
                <a:solidFill>
                  <a:srgbClr val="000000"/>
                </a:solidFill>
              </a:endParaRPr>
            </a:p>
          </p:txBody>
        </p:sp>
        <p:cxnSp>
          <p:nvCxnSpPr>
            <p:cNvPr id="13" name="Straight Arrow Connector 12">
              <a:extLst>
                <a:ext uri="{FF2B5EF4-FFF2-40B4-BE49-F238E27FC236}">
                  <a16:creationId xmlns:a16="http://schemas.microsoft.com/office/drawing/2014/main" id="{798687D4-4375-402F-BC50-C1D3B6244D58}"/>
                </a:ext>
              </a:extLst>
            </p:cNvPr>
            <p:cNvCxnSpPr>
              <a:cxnSpLocks/>
            </p:cNvCxnSpPr>
            <p:nvPr/>
          </p:nvCxnSpPr>
          <p:spPr>
            <a:xfrm>
              <a:off x="9666808" y="879706"/>
              <a:ext cx="0" cy="25705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14" name="Group 13">
            <a:extLst>
              <a:ext uri="{FF2B5EF4-FFF2-40B4-BE49-F238E27FC236}">
                <a16:creationId xmlns:a16="http://schemas.microsoft.com/office/drawing/2014/main" id="{FE40CA19-2D00-4430-9ECC-701692C12503}"/>
              </a:ext>
            </a:extLst>
          </p:cNvPr>
          <p:cNvGrpSpPr/>
          <p:nvPr/>
        </p:nvGrpSpPr>
        <p:grpSpPr>
          <a:xfrm>
            <a:off x="11731423" y="6794027"/>
            <a:ext cx="2486391" cy="1316920"/>
            <a:chOff x="11731423" y="6794027"/>
            <a:chExt cx="2486391" cy="1316920"/>
          </a:xfrm>
        </p:grpSpPr>
        <p:sp>
          <p:nvSpPr>
            <p:cNvPr id="15" name="Rectangle 14">
              <a:extLst>
                <a:ext uri="{FF2B5EF4-FFF2-40B4-BE49-F238E27FC236}">
                  <a16:creationId xmlns:a16="http://schemas.microsoft.com/office/drawing/2014/main" id="{BF556CC6-3445-4A2C-B1BA-23320BA9B14C}"/>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6" name="Picture 4">
              <a:extLst>
                <a:ext uri="{FF2B5EF4-FFF2-40B4-BE49-F238E27FC236}">
                  <a16:creationId xmlns:a16="http://schemas.microsoft.com/office/drawing/2014/main" id="{10670CC4-ECBA-4C34-B06B-576A10D6AF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a:extLst>
                <a:ext uri="{FF2B5EF4-FFF2-40B4-BE49-F238E27FC236}">
                  <a16:creationId xmlns:a16="http://schemas.microsoft.com/office/drawing/2014/main" id="{98035264-8443-4CAB-9F92-A93980965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7">
            <a:extLst>
              <a:ext uri="{FF2B5EF4-FFF2-40B4-BE49-F238E27FC236}">
                <a16:creationId xmlns:a16="http://schemas.microsoft.com/office/drawing/2014/main" id="{AC2E44FC-F7A3-4EB8-9F48-2505BABB0138}"/>
              </a:ext>
            </a:extLst>
          </p:cNvPr>
          <p:cNvPicPr>
            <a:picLocks noChangeAspect="1"/>
          </p:cNvPicPr>
          <p:nvPr/>
        </p:nvPicPr>
        <p:blipFill>
          <a:blip r:embed="rId4"/>
          <a:stretch>
            <a:fillRect/>
          </a:stretch>
        </p:blipFill>
        <p:spPr>
          <a:xfrm>
            <a:off x="1217996" y="2073806"/>
            <a:ext cx="10531753" cy="3680779"/>
          </a:xfrm>
          <a:prstGeom prst="rect">
            <a:avLst/>
          </a:prstGeom>
        </p:spPr>
      </p:pic>
      <p:grpSp>
        <p:nvGrpSpPr>
          <p:cNvPr id="19462" name="Group 5">
            <a:extLst>
              <a:ext uri="{FF2B5EF4-FFF2-40B4-BE49-F238E27FC236}">
                <a16:creationId xmlns:a16="http://schemas.microsoft.com/office/drawing/2014/main" id="{8B2A81F8-2ED9-47D9-8E7F-5799F12B1A03}"/>
              </a:ext>
            </a:extLst>
          </p:cNvPr>
          <p:cNvGrpSpPr>
            <a:grpSpLocks/>
          </p:cNvGrpSpPr>
          <p:nvPr/>
        </p:nvGrpSpPr>
        <p:grpSpPr bwMode="auto">
          <a:xfrm>
            <a:off x="1542362" y="1836908"/>
            <a:ext cx="4219449" cy="1996962"/>
            <a:chOff x="3778605" y="2066664"/>
            <a:chExt cx="2352073" cy="910020"/>
          </a:xfrm>
        </p:grpSpPr>
        <p:sp>
          <p:nvSpPr>
            <p:cNvPr id="7" name="TextBox 6">
              <a:extLst>
                <a:ext uri="{FF2B5EF4-FFF2-40B4-BE49-F238E27FC236}">
                  <a16:creationId xmlns:a16="http://schemas.microsoft.com/office/drawing/2014/main" id="{FDADEE48-7768-4918-ABA4-1A3818806744}"/>
                </a:ext>
              </a:extLst>
            </p:cNvPr>
            <p:cNvSpPr txBox="1"/>
            <p:nvPr/>
          </p:nvSpPr>
          <p:spPr>
            <a:xfrm>
              <a:off x="3778605" y="2066664"/>
              <a:ext cx="2285770" cy="43046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n-US" sz="1100" b="1" dirty="0">
                  <a:solidFill>
                    <a:srgbClr val="000000"/>
                  </a:solidFill>
                </a:rPr>
                <a:t>Template Name, When to User, and Common Business Areas</a:t>
              </a:r>
              <a:endParaRPr lang="en-US" sz="1100" b="1" i="1" dirty="0">
                <a:solidFill>
                  <a:srgbClr val="000000"/>
                </a:solidFill>
              </a:endParaRPr>
            </a:p>
          </p:txBody>
        </p:sp>
        <p:cxnSp>
          <p:nvCxnSpPr>
            <p:cNvPr id="8" name="Straight Arrow Connector 7">
              <a:extLst>
                <a:ext uri="{FF2B5EF4-FFF2-40B4-BE49-F238E27FC236}">
                  <a16:creationId xmlns:a16="http://schemas.microsoft.com/office/drawing/2014/main" id="{8631EF0D-7394-4C87-A996-1DF4127F233D}"/>
                </a:ext>
              </a:extLst>
            </p:cNvPr>
            <p:cNvCxnSpPr>
              <a:cxnSpLocks/>
              <a:stCxn id="7" idx="2"/>
            </p:cNvCxnSpPr>
            <p:nvPr/>
          </p:nvCxnSpPr>
          <p:spPr>
            <a:xfrm flipH="1">
              <a:off x="4196207" y="2497124"/>
              <a:ext cx="725283" cy="47956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9" name="Straight Arrow Connector 8">
              <a:extLst>
                <a:ext uri="{FF2B5EF4-FFF2-40B4-BE49-F238E27FC236}">
                  <a16:creationId xmlns:a16="http://schemas.microsoft.com/office/drawing/2014/main" id="{656F9345-0DAA-4D73-ABF8-015A2685693A}"/>
                </a:ext>
              </a:extLst>
            </p:cNvPr>
            <p:cNvCxnSpPr>
              <a:cxnSpLocks/>
              <a:stCxn id="7" idx="2"/>
            </p:cNvCxnSpPr>
            <p:nvPr/>
          </p:nvCxnSpPr>
          <p:spPr>
            <a:xfrm>
              <a:off x="4921490" y="2497124"/>
              <a:ext cx="0" cy="47956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0" name="Straight Arrow Connector 9">
              <a:extLst>
                <a:ext uri="{FF2B5EF4-FFF2-40B4-BE49-F238E27FC236}">
                  <a16:creationId xmlns:a16="http://schemas.microsoft.com/office/drawing/2014/main" id="{4578E033-AE8E-4C2F-8499-930FF0614BFA}"/>
                </a:ext>
              </a:extLst>
            </p:cNvPr>
            <p:cNvCxnSpPr>
              <a:cxnSpLocks/>
              <a:stCxn id="7" idx="2"/>
            </p:cNvCxnSpPr>
            <p:nvPr/>
          </p:nvCxnSpPr>
          <p:spPr>
            <a:xfrm>
              <a:off x="4921490" y="2497124"/>
              <a:ext cx="1209188" cy="47956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a:extLst>
              <a:ext uri="{FF2B5EF4-FFF2-40B4-BE49-F238E27FC236}">
                <a16:creationId xmlns:a16="http://schemas.microsoft.com/office/drawing/2014/main" id="{8F2AE0DC-27D1-4BEC-B311-606B1ACB55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266" y="3220045"/>
            <a:ext cx="12347898" cy="1680569"/>
          </a:xfrm>
          <a:prstGeom prst="rect">
            <a:avLst/>
          </a:prstGeom>
          <a:noFill/>
          <a:extLst>
            <a:ext uri="{909E8E84-426E-40DD-AFC4-6F175D3DCCD1}">
              <a14:hiddenFill xmlns:a14="http://schemas.microsoft.com/office/drawing/2010/main">
                <a:solidFill>
                  <a:srgbClr val="FFFFFF"/>
                </a:solidFill>
              </a14:hiddenFill>
            </a:ext>
          </a:extLst>
        </p:spPr>
      </p:pic>
      <p:sp>
        <p:nvSpPr>
          <p:cNvPr id="20482" name="Title 2">
            <a:extLst>
              <a:ext uri="{FF2B5EF4-FFF2-40B4-BE49-F238E27FC236}">
                <a16:creationId xmlns:a16="http://schemas.microsoft.com/office/drawing/2014/main" id="{F74619F1-04AD-47A8-819A-4282AE2CC886}"/>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Completing Data Template</a:t>
            </a:r>
          </a:p>
        </p:txBody>
      </p:sp>
      <p:sp>
        <p:nvSpPr>
          <p:cNvPr id="20483" name="Slide Number Placeholder 2">
            <a:extLst>
              <a:ext uri="{FF2B5EF4-FFF2-40B4-BE49-F238E27FC236}">
                <a16:creationId xmlns:a16="http://schemas.microsoft.com/office/drawing/2014/main" id="{54201C42-C8E5-45B5-86FD-ACA82EC3CA6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1FDE6FB-4ABB-447E-8DAE-02232672D26A}" type="slidenum">
              <a:rPr lang="en-US" altLang="en-US"/>
              <a:pPr/>
              <a:t>17</a:t>
            </a:fld>
            <a:endParaRPr lang="en-US" altLang="en-US"/>
          </a:p>
        </p:txBody>
      </p:sp>
      <p:sp>
        <p:nvSpPr>
          <p:cNvPr id="15" name="Rounded Rectangle 3">
            <a:extLst>
              <a:ext uri="{FF2B5EF4-FFF2-40B4-BE49-F238E27FC236}">
                <a16:creationId xmlns:a16="http://schemas.microsoft.com/office/drawing/2014/main" id="{494B923B-3DE6-44D6-9890-7B81C64A8D87}"/>
              </a:ext>
            </a:extLst>
          </p:cNvPr>
          <p:cNvSpPr/>
          <p:nvPr/>
        </p:nvSpPr>
        <p:spPr>
          <a:xfrm>
            <a:off x="685800" y="1782762"/>
            <a:ext cx="11201400" cy="1149351"/>
          </a:xfrm>
          <a:prstGeom prst="roundRect">
            <a:avLst/>
          </a:prstGeom>
        </p:spPr>
        <p:style>
          <a:lnRef idx="2">
            <a:schemeClr val="accent2"/>
          </a:lnRef>
          <a:fillRef idx="1">
            <a:schemeClr val="lt1"/>
          </a:fillRef>
          <a:effectRef idx="0">
            <a:schemeClr val="accent2"/>
          </a:effectRef>
          <a:fontRef idx="minor">
            <a:schemeClr val="dk1"/>
          </a:fontRef>
        </p:style>
        <p:txBody>
          <a:bodyPr/>
          <a:lstStyle/>
          <a:p>
            <a:pPr eaLnBrk="1" hangingPunct="1">
              <a:defRPr/>
            </a:pPr>
            <a:r>
              <a:rPr lang="en-US" sz="1800" b="1" dirty="0">
                <a:solidFill>
                  <a:srgbClr val="0C2F79"/>
                </a:solidFill>
                <a:latin typeface="Tahoma" panose="020B0604030504040204" pitchFamily="34" charset="0"/>
                <a:ea typeface="Tahoma" panose="020B0604030504040204" pitchFamily="34" charset="0"/>
                <a:cs typeface="Tahoma" panose="020B0604030504040204" pitchFamily="34" charset="0"/>
              </a:rPr>
              <a:t>All Data Templates include two buttons to perform the following functions:</a:t>
            </a:r>
          </a:p>
          <a:p>
            <a:pPr eaLnBrk="1" hangingPunct="1">
              <a:buFont typeface="Arial" pitchFamily="34" charset="0"/>
              <a:buChar char="•"/>
              <a:defRPr/>
            </a:pPr>
            <a:r>
              <a:rPr lang="en-US" sz="1800" dirty="0">
                <a:solidFill>
                  <a:srgbClr val="0C2F79"/>
                </a:solidFill>
                <a:latin typeface="Tahoma" panose="020B0604030504040204" pitchFamily="34" charset="0"/>
                <a:ea typeface="Tahoma" panose="020B0604030504040204" pitchFamily="34" charset="0"/>
                <a:cs typeface="Tahoma" panose="020B0604030504040204" pitchFamily="34" charset="0"/>
              </a:rPr>
              <a:t> Verify Data: Performs validation for required fields and formatting errors</a:t>
            </a:r>
          </a:p>
          <a:p>
            <a:pPr eaLnBrk="1" hangingPunct="1">
              <a:buFont typeface="Arial" pitchFamily="34" charset="0"/>
              <a:buChar char="•"/>
              <a:defRPr/>
            </a:pPr>
            <a:r>
              <a:rPr lang="en-US" sz="1800" dirty="0">
                <a:solidFill>
                  <a:srgbClr val="0C2F79"/>
                </a:solidFill>
                <a:latin typeface="Tahoma" panose="020B0604030504040204" pitchFamily="34" charset="0"/>
                <a:ea typeface="Tahoma" panose="020B0604030504040204" pitchFamily="34" charset="0"/>
                <a:cs typeface="Tahoma" panose="020B0604030504040204" pitchFamily="34" charset="0"/>
              </a:rPr>
              <a:t> Prepare File for Upload: Performs validations &amp; converts the data into the required </a:t>
            </a:r>
            <a:r>
              <a:rPr lang="en-US" sz="1800" i="1" dirty="0">
                <a:solidFill>
                  <a:srgbClr val="0C2F79"/>
                </a:solidFill>
                <a:latin typeface="Tahoma" panose="020B0604030504040204" pitchFamily="34" charset="0"/>
                <a:ea typeface="Tahoma" panose="020B0604030504040204" pitchFamily="34" charset="0"/>
                <a:cs typeface="Tahoma" panose="020B0604030504040204" pitchFamily="34" charset="0"/>
              </a:rPr>
              <a:t>CSV </a:t>
            </a:r>
            <a:r>
              <a:rPr lang="en-US" sz="1800" dirty="0">
                <a:solidFill>
                  <a:srgbClr val="0C2F79"/>
                </a:solidFill>
                <a:latin typeface="Tahoma" panose="020B0604030504040204" pitchFamily="34" charset="0"/>
                <a:ea typeface="Tahoma" panose="020B0604030504040204" pitchFamily="34" charset="0"/>
                <a:cs typeface="Tahoma" panose="020B0604030504040204" pitchFamily="34" charset="0"/>
              </a:rPr>
              <a:t>format</a:t>
            </a:r>
          </a:p>
          <a:p>
            <a:pPr eaLnBrk="1" hangingPunct="1">
              <a:lnSpc>
                <a:spcPct val="150000"/>
              </a:lnSpc>
              <a:defRPr/>
            </a:pPr>
            <a:r>
              <a:rPr lang="en-US" sz="1200" i="1" dirty="0">
                <a:solidFill>
                  <a:srgbClr val="0C2F79"/>
                </a:solidFill>
                <a:latin typeface="Tahoma" panose="020B0604030504040204" pitchFamily="34" charset="0"/>
                <a:ea typeface="Tahoma" panose="020B0604030504040204" pitchFamily="34" charset="0"/>
                <a:cs typeface="Tahoma" panose="020B0604030504040204" pitchFamily="34" charset="0"/>
              </a:rPr>
              <a:t>NOTE: Be sure to change your Excel security settings to “Allow all Macros” – you will not be able to perform the validations/upload without.</a:t>
            </a:r>
          </a:p>
        </p:txBody>
      </p:sp>
      <p:sp>
        <p:nvSpPr>
          <p:cNvPr id="16" name="Rectangle 15">
            <a:extLst>
              <a:ext uri="{FF2B5EF4-FFF2-40B4-BE49-F238E27FC236}">
                <a16:creationId xmlns:a16="http://schemas.microsoft.com/office/drawing/2014/main" id="{62DE7C45-4D32-4A8E-8434-983D76BE7F7C}"/>
              </a:ext>
            </a:extLst>
          </p:cNvPr>
          <p:cNvSpPr/>
          <p:nvPr/>
        </p:nvSpPr>
        <p:spPr>
          <a:xfrm>
            <a:off x="8610600" y="3060700"/>
            <a:ext cx="3124200" cy="457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eaLnBrk="1" hangingPunct="1">
              <a:defRPr/>
            </a:pPr>
            <a:r>
              <a:rPr lang="en-US" sz="1600" dirty="0">
                <a:solidFill>
                  <a:srgbClr val="0C2F79"/>
                </a:solidFill>
                <a:latin typeface="Arial Nova Cond Light" panose="020B0306020202020204" pitchFamily="34" charset="0"/>
              </a:rPr>
              <a:t>Pick List: Available for certain required fields – ability to select data from a list</a:t>
            </a:r>
          </a:p>
        </p:txBody>
      </p:sp>
      <p:sp>
        <p:nvSpPr>
          <p:cNvPr id="18" name="Rectangle 17">
            <a:extLst>
              <a:ext uri="{FF2B5EF4-FFF2-40B4-BE49-F238E27FC236}">
                <a16:creationId xmlns:a16="http://schemas.microsoft.com/office/drawing/2014/main" id="{850B8744-67D4-40F0-AB05-322BF21C4717}"/>
              </a:ext>
            </a:extLst>
          </p:cNvPr>
          <p:cNvSpPr/>
          <p:nvPr/>
        </p:nvSpPr>
        <p:spPr>
          <a:xfrm>
            <a:off x="685800" y="5600700"/>
            <a:ext cx="3505200" cy="1763712"/>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eaLnBrk="1" hangingPunct="1">
              <a:defRPr/>
            </a:pPr>
            <a:r>
              <a:rPr lang="en-US" sz="2000" dirty="0">
                <a:solidFill>
                  <a:srgbClr val="0C2F79"/>
                </a:solidFill>
                <a:latin typeface="Arial Nova Cond Light" panose="020B0306020202020204" pitchFamily="34" charset="0"/>
              </a:rPr>
              <a:t>Purchase Order/Check Requisition is required and must be linked to a valid Totality ID</a:t>
            </a:r>
          </a:p>
          <a:p>
            <a:pPr eaLnBrk="1" hangingPunct="1">
              <a:defRPr/>
            </a:pPr>
            <a:r>
              <a:rPr lang="en-US" sz="1600" b="1" i="1" dirty="0">
                <a:solidFill>
                  <a:srgbClr val="0C2F79"/>
                </a:solidFill>
                <a:latin typeface="Arial Nova Cond Light" panose="020B0306020202020204" pitchFamily="34" charset="0"/>
              </a:rPr>
              <a:t>Note: Only One PO/CR per template</a:t>
            </a:r>
          </a:p>
          <a:p>
            <a:pPr eaLnBrk="1" hangingPunct="1">
              <a:defRPr/>
            </a:pPr>
            <a:endParaRPr lang="en-US" sz="1200" dirty="0">
              <a:solidFill>
                <a:srgbClr val="000000"/>
              </a:solidFill>
            </a:endParaRPr>
          </a:p>
        </p:txBody>
      </p:sp>
      <p:cxnSp>
        <p:nvCxnSpPr>
          <p:cNvPr id="19" name="Straight Arrow Connector 18">
            <a:extLst>
              <a:ext uri="{FF2B5EF4-FFF2-40B4-BE49-F238E27FC236}">
                <a16:creationId xmlns:a16="http://schemas.microsoft.com/office/drawing/2014/main" id="{179B32D9-8431-4113-A215-20F644FA22DC}"/>
              </a:ext>
            </a:extLst>
          </p:cNvPr>
          <p:cNvCxnSpPr>
            <a:cxnSpLocks/>
          </p:cNvCxnSpPr>
          <p:nvPr/>
        </p:nvCxnSpPr>
        <p:spPr>
          <a:xfrm>
            <a:off x="2206626" y="3767769"/>
            <a:ext cx="1" cy="163925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0" name="Rectangle 19">
            <a:extLst>
              <a:ext uri="{FF2B5EF4-FFF2-40B4-BE49-F238E27FC236}">
                <a16:creationId xmlns:a16="http://schemas.microsoft.com/office/drawing/2014/main" id="{D7E3BCA6-3D08-4D71-BB8F-0A0E74D96917}"/>
              </a:ext>
            </a:extLst>
          </p:cNvPr>
          <p:cNvSpPr/>
          <p:nvPr/>
        </p:nvSpPr>
        <p:spPr>
          <a:xfrm>
            <a:off x="5072061" y="5564983"/>
            <a:ext cx="4410075" cy="1763712"/>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eaLnBrk="1" hangingPunct="1">
              <a:defRPr/>
            </a:pPr>
            <a:r>
              <a:rPr lang="en-US" sz="1800" b="1" dirty="0">
                <a:solidFill>
                  <a:srgbClr val="0C2F79"/>
                </a:solidFill>
                <a:latin typeface="Arial Nova Cond Light" panose="020B0306020202020204" pitchFamily="34" charset="0"/>
              </a:rPr>
              <a:t>Title Bars:</a:t>
            </a:r>
          </a:p>
          <a:p>
            <a:pPr eaLnBrk="1" hangingPunct="1">
              <a:buFont typeface="Arial" pitchFamily="34" charset="0"/>
              <a:buChar char="•"/>
              <a:defRPr/>
            </a:pPr>
            <a:r>
              <a:rPr lang="en-US" sz="1800" dirty="0">
                <a:solidFill>
                  <a:srgbClr val="0C2F79"/>
                </a:solidFill>
                <a:latin typeface="Arial Nova Cond Light" panose="020B0306020202020204" pitchFamily="34" charset="0"/>
              </a:rPr>
              <a:t> Names of required fields for data upload (all fields are required unless otherwise noted</a:t>
            </a:r>
          </a:p>
          <a:p>
            <a:pPr eaLnBrk="1" hangingPunct="1">
              <a:buFont typeface="Arial" pitchFamily="34" charset="0"/>
              <a:buChar char="•"/>
              <a:defRPr/>
            </a:pPr>
            <a:r>
              <a:rPr lang="en-US" sz="1800" dirty="0">
                <a:solidFill>
                  <a:srgbClr val="0C2F79"/>
                </a:solidFill>
                <a:latin typeface="Arial Nova Cond Light" panose="020B0306020202020204" pitchFamily="34" charset="0"/>
              </a:rPr>
              <a:t> Roll Over column heading for general instructions</a:t>
            </a:r>
          </a:p>
          <a:p>
            <a:pPr eaLnBrk="1" hangingPunct="1">
              <a:lnSpc>
                <a:spcPct val="150000"/>
              </a:lnSpc>
              <a:defRPr/>
            </a:pPr>
            <a:r>
              <a:rPr lang="en-US" sz="1400" b="1" i="1" dirty="0">
                <a:solidFill>
                  <a:srgbClr val="0C2F79"/>
                </a:solidFill>
                <a:latin typeface="Arial Nova Cond Light" panose="020B0306020202020204" pitchFamily="34" charset="0"/>
              </a:rPr>
              <a:t>Note: All HCP Payments must be associated with a J&amp;J HCP ID</a:t>
            </a:r>
          </a:p>
        </p:txBody>
      </p:sp>
      <p:cxnSp>
        <p:nvCxnSpPr>
          <p:cNvPr id="21" name="Shape 11">
            <a:extLst>
              <a:ext uri="{FF2B5EF4-FFF2-40B4-BE49-F238E27FC236}">
                <a16:creationId xmlns:a16="http://schemas.microsoft.com/office/drawing/2014/main" id="{B92F71BA-8AD8-4395-8EF4-A0502BDCFE86}"/>
              </a:ext>
            </a:extLst>
          </p:cNvPr>
          <p:cNvCxnSpPr>
            <a:cxnSpLocks/>
            <a:stCxn id="20" idx="1"/>
          </p:cNvCxnSpPr>
          <p:nvPr/>
        </p:nvCxnSpPr>
        <p:spPr>
          <a:xfrm rot="10800000">
            <a:off x="4538664" y="4955383"/>
            <a:ext cx="533397" cy="1491456"/>
          </a:xfrm>
          <a:prstGeom prst="bentConnector2">
            <a:avLst/>
          </a:prstGeom>
          <a:ln>
            <a:tailEnd type="arrow"/>
          </a:ln>
        </p:spPr>
        <p:style>
          <a:lnRef idx="2">
            <a:schemeClr val="accent2"/>
          </a:lnRef>
          <a:fillRef idx="0">
            <a:schemeClr val="accent2"/>
          </a:fillRef>
          <a:effectRef idx="1">
            <a:schemeClr val="accent2"/>
          </a:effectRef>
          <a:fontRef idx="minor">
            <a:schemeClr val="tx1"/>
          </a:fontRef>
        </p:style>
      </p:cxnSp>
      <p:grpSp>
        <p:nvGrpSpPr>
          <p:cNvPr id="13" name="Group 12">
            <a:extLst>
              <a:ext uri="{FF2B5EF4-FFF2-40B4-BE49-F238E27FC236}">
                <a16:creationId xmlns:a16="http://schemas.microsoft.com/office/drawing/2014/main" id="{ACD7DFAD-7F62-4CBF-83D7-9457C5525810}"/>
              </a:ext>
            </a:extLst>
          </p:cNvPr>
          <p:cNvGrpSpPr/>
          <p:nvPr/>
        </p:nvGrpSpPr>
        <p:grpSpPr>
          <a:xfrm>
            <a:off x="11731423" y="6794027"/>
            <a:ext cx="2486391" cy="1316920"/>
            <a:chOff x="11731423" y="6794027"/>
            <a:chExt cx="2486391" cy="1316920"/>
          </a:xfrm>
        </p:grpSpPr>
        <p:sp>
          <p:nvSpPr>
            <p:cNvPr id="14" name="Rectangle 13">
              <a:extLst>
                <a:ext uri="{FF2B5EF4-FFF2-40B4-BE49-F238E27FC236}">
                  <a16:creationId xmlns:a16="http://schemas.microsoft.com/office/drawing/2014/main" id="{BDCC819C-4E5A-4162-B984-F7FA7DB91F5A}"/>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22" name="Picture 4">
              <a:extLst>
                <a:ext uri="{FF2B5EF4-FFF2-40B4-BE49-F238E27FC236}">
                  <a16:creationId xmlns:a16="http://schemas.microsoft.com/office/drawing/2014/main" id="{55D1A227-B198-4B4B-99CC-43697AFD7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a:extLst>
                <a:ext uri="{FF2B5EF4-FFF2-40B4-BE49-F238E27FC236}">
                  <a16:creationId xmlns:a16="http://schemas.microsoft.com/office/drawing/2014/main" id="{67EBFC46-7BB4-40AB-AC23-05D5747D2A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Oval 16">
            <a:extLst>
              <a:ext uri="{FF2B5EF4-FFF2-40B4-BE49-F238E27FC236}">
                <a16:creationId xmlns:a16="http://schemas.microsoft.com/office/drawing/2014/main" id="{7AD25771-6ABF-4ABA-B652-43799E48999F}"/>
              </a:ext>
            </a:extLst>
          </p:cNvPr>
          <p:cNvSpPr/>
          <p:nvPr/>
        </p:nvSpPr>
        <p:spPr>
          <a:xfrm>
            <a:off x="685800" y="3028950"/>
            <a:ext cx="3505200" cy="738819"/>
          </a:xfrm>
          <a:prstGeom prst="ellipse">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dirty="0">
              <a:solidFill>
                <a:srgbClr val="000000"/>
              </a:solidFill>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7CEE810F-DEB2-4F6F-8D1C-91373DD5E1BB}"/>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Completion of Templates</a:t>
            </a:r>
          </a:p>
        </p:txBody>
      </p:sp>
      <p:sp>
        <p:nvSpPr>
          <p:cNvPr id="21508" name="Content Placeholder 2">
            <a:extLst>
              <a:ext uri="{FF2B5EF4-FFF2-40B4-BE49-F238E27FC236}">
                <a16:creationId xmlns:a16="http://schemas.microsoft.com/office/drawing/2014/main" id="{A813D527-37BC-45C7-BF19-0F65B366C3DD}"/>
              </a:ext>
            </a:extLst>
          </p:cNvPr>
          <p:cNvSpPr>
            <a:spLocks noGrp="1" noChangeArrowheads="1"/>
          </p:cNvSpPr>
          <p:nvPr>
            <p:ph idx="1"/>
          </p:nvPr>
        </p:nvSpPr>
        <p:spPr>
          <a:xfrm>
            <a:off x="685802" y="1984376"/>
            <a:ext cx="12996863" cy="5410200"/>
          </a:xfrm>
        </p:spPr>
        <p:txBody>
          <a:bodyPr/>
          <a:lstStyle/>
          <a:p>
            <a:pPr>
              <a:spcBef>
                <a:spcPts val="600"/>
              </a:spcBef>
              <a:spcAft>
                <a:spcPts val="600"/>
              </a:spcAft>
              <a:buFont typeface="Wingdings" panose="05000000000000000000" pitchFamily="2" charset="2"/>
              <a:buChar char="Ø"/>
            </a:pPr>
            <a:r>
              <a:rPr lang="en-US" altLang="en-US" sz="2400" dirty="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All fields are required for each line item, including the PO or CR #</a:t>
            </a:r>
          </a:p>
          <a:p>
            <a:pPr>
              <a:spcBef>
                <a:spcPts val="600"/>
              </a:spcBef>
              <a:spcAft>
                <a:spcPts val="600"/>
              </a:spcAft>
              <a:buFont typeface="Wingdings" panose="05000000000000000000" pitchFamily="2" charset="2"/>
              <a:buChar char="Ø"/>
            </a:pPr>
            <a:r>
              <a:rPr lang="en-US" altLang="en-US" sz="2400" dirty="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Only </a:t>
            </a:r>
            <a:r>
              <a:rPr lang="en-US" altLang="en-US" sz="2400" u="sng" dirty="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one</a:t>
            </a:r>
            <a:r>
              <a:rPr lang="en-US" altLang="en-US" sz="2400" dirty="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 PO per Data Template</a:t>
            </a:r>
          </a:p>
          <a:p>
            <a:pPr>
              <a:spcBef>
                <a:spcPts val="600"/>
              </a:spcBef>
              <a:spcAft>
                <a:spcPts val="600"/>
              </a:spcAft>
              <a:buFont typeface="Wingdings" panose="05000000000000000000" pitchFamily="2" charset="2"/>
              <a:buChar char="Ø"/>
            </a:pPr>
            <a:r>
              <a:rPr lang="en-US" altLang="en-US" sz="2400" dirty="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Include only HCP related expense information</a:t>
            </a:r>
          </a:p>
          <a:p>
            <a:pPr>
              <a:spcBef>
                <a:spcPts val="600"/>
              </a:spcBef>
              <a:spcAft>
                <a:spcPts val="600"/>
              </a:spcAft>
              <a:buFont typeface="Wingdings" panose="05000000000000000000" pitchFamily="2" charset="2"/>
              <a:buChar char="Ø"/>
            </a:pPr>
            <a:r>
              <a:rPr lang="en-US" altLang="en-US" sz="2400" dirty="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HCP:</a:t>
            </a:r>
          </a:p>
          <a:p>
            <a:pPr lvl="2">
              <a:spcAft>
                <a:spcPts val="600"/>
              </a:spcAft>
              <a:buFont typeface="Wingdings" panose="05000000000000000000" pitchFamily="2" charset="2"/>
              <a:buChar char="§"/>
            </a:pPr>
            <a:r>
              <a:rPr lang="en-US" altLang="en-US" sz="2000" dirty="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Don’t include Jr., Sr., III, etc. to the last name</a:t>
            </a:r>
          </a:p>
          <a:p>
            <a:pPr lvl="2">
              <a:spcAft>
                <a:spcPts val="600"/>
              </a:spcAft>
              <a:buFont typeface="Wingdings" panose="05000000000000000000" pitchFamily="2" charset="2"/>
              <a:buChar char="§"/>
            </a:pPr>
            <a:r>
              <a:rPr lang="en-US" altLang="en-US" sz="2000" dirty="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Do Not put Middle initial in any other field other than MI</a:t>
            </a:r>
          </a:p>
          <a:p>
            <a:pPr lvl="2">
              <a:spcAft>
                <a:spcPts val="600"/>
              </a:spcAft>
              <a:buFont typeface="Wingdings" panose="05000000000000000000" pitchFamily="2" charset="2"/>
              <a:buChar char="§"/>
            </a:pPr>
            <a:r>
              <a:rPr lang="en-US" altLang="en-US" sz="2000" dirty="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Classification – ensure if practitioner, the credentials should be MD DO, OD, DOP, etc. </a:t>
            </a:r>
          </a:p>
          <a:p>
            <a:pPr lvl="2">
              <a:spcAft>
                <a:spcPts val="600"/>
              </a:spcAft>
              <a:buFont typeface="Wingdings" panose="05000000000000000000" pitchFamily="2" charset="2"/>
              <a:buChar char="§"/>
            </a:pPr>
            <a:r>
              <a:rPr lang="en-US" altLang="en-US" sz="2000" dirty="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Current observations: RNs and other non practitioners being coded as MDs; MDs being added with a temporary HCPID – must have a JNJ HCPID (do NOT leave BLANK)</a:t>
            </a:r>
          </a:p>
          <a:p>
            <a:pPr lvl="2">
              <a:spcAft>
                <a:spcPts val="600"/>
              </a:spcAft>
              <a:buFont typeface="Wingdings" panose="05000000000000000000" pitchFamily="2" charset="2"/>
              <a:buChar char="§"/>
            </a:pPr>
            <a:r>
              <a:rPr lang="en-US" altLang="en-US" sz="2000" dirty="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Meals must be broken out individually by line – meals, with the exception of snacks*, should not be grouped together</a:t>
            </a:r>
          </a:p>
          <a:p>
            <a:pPr>
              <a:spcBef>
                <a:spcPts val="600"/>
              </a:spcBef>
              <a:spcAft>
                <a:spcPts val="600"/>
              </a:spcAft>
              <a:buFont typeface="Wingdings" panose="05000000000000000000" pitchFamily="2" charset="2"/>
              <a:buChar char="Ø"/>
            </a:pPr>
            <a:r>
              <a:rPr lang="en-US" altLang="en-US" sz="2400" dirty="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Values must be in US Dollars and no commas (,) or dollar signs ($) can be used</a:t>
            </a:r>
          </a:p>
          <a:p>
            <a:pPr lvl="2">
              <a:spcAft>
                <a:spcPts val="600"/>
              </a:spcAft>
              <a:buFont typeface="Wingdings" panose="05000000000000000000" pitchFamily="2" charset="2"/>
              <a:buChar char="§"/>
            </a:pPr>
            <a:r>
              <a:rPr lang="en-US" altLang="en-US" sz="2000" dirty="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Credits – negative values – how to handle?</a:t>
            </a:r>
          </a:p>
          <a:p>
            <a:pPr>
              <a:spcBef>
                <a:spcPts val="600"/>
              </a:spcBef>
              <a:spcAft>
                <a:spcPts val="600"/>
              </a:spcAft>
              <a:buFont typeface="Wingdings" panose="05000000000000000000" pitchFamily="2" charset="2"/>
              <a:buChar char="Ø"/>
            </a:pPr>
            <a:r>
              <a:rPr lang="en-US" altLang="en-US" sz="2400" dirty="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Values must be in US Dollars and no commas (,) or dollar signs ($) can be used</a:t>
            </a:r>
          </a:p>
        </p:txBody>
      </p:sp>
      <p:sp>
        <p:nvSpPr>
          <p:cNvPr id="21507" name="Slide Number Placeholder 2">
            <a:extLst>
              <a:ext uri="{FF2B5EF4-FFF2-40B4-BE49-F238E27FC236}">
                <a16:creationId xmlns:a16="http://schemas.microsoft.com/office/drawing/2014/main" id="{730914F3-911F-49A6-9EA2-8D7AD56271F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1AE99C6-85EC-46F3-AF87-49EEA337EB57}" type="slidenum">
              <a:rPr lang="en-US" altLang="en-US"/>
              <a:pPr/>
              <a:t>18</a:t>
            </a:fld>
            <a:endParaRPr lang="en-US" altLang="en-US"/>
          </a:p>
        </p:txBody>
      </p:sp>
      <p:grpSp>
        <p:nvGrpSpPr>
          <p:cNvPr id="5" name="Group 4">
            <a:extLst>
              <a:ext uri="{FF2B5EF4-FFF2-40B4-BE49-F238E27FC236}">
                <a16:creationId xmlns:a16="http://schemas.microsoft.com/office/drawing/2014/main" id="{9F9FD0E8-B8BE-4457-A9CD-042DAF44FE1D}"/>
              </a:ext>
            </a:extLst>
          </p:cNvPr>
          <p:cNvGrpSpPr/>
          <p:nvPr/>
        </p:nvGrpSpPr>
        <p:grpSpPr>
          <a:xfrm>
            <a:off x="11731423" y="6794027"/>
            <a:ext cx="2486391" cy="1316920"/>
            <a:chOff x="11731423" y="6794027"/>
            <a:chExt cx="2486391" cy="1316920"/>
          </a:xfrm>
        </p:grpSpPr>
        <p:sp>
          <p:nvSpPr>
            <p:cNvPr id="6" name="Rectangle 5">
              <a:extLst>
                <a:ext uri="{FF2B5EF4-FFF2-40B4-BE49-F238E27FC236}">
                  <a16:creationId xmlns:a16="http://schemas.microsoft.com/office/drawing/2014/main" id="{D3CE937B-4754-41E7-B53E-3C42DBDC35FF}"/>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7" name="Picture 4">
              <a:extLst>
                <a:ext uri="{FF2B5EF4-FFF2-40B4-BE49-F238E27FC236}">
                  <a16:creationId xmlns:a16="http://schemas.microsoft.com/office/drawing/2014/main" id="{211FF9F3-3A12-49C9-8BFC-D65B1E34B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D68D7F32-36A3-4B39-AEFB-DF356A637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06B7901C-210C-432C-9AEA-2C33028C71F3}"/>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Completion of Templates</a:t>
            </a:r>
          </a:p>
        </p:txBody>
      </p:sp>
      <p:sp>
        <p:nvSpPr>
          <p:cNvPr id="4" name="Content Placeholder 2">
            <a:extLst>
              <a:ext uri="{FF2B5EF4-FFF2-40B4-BE49-F238E27FC236}">
                <a16:creationId xmlns:a16="http://schemas.microsoft.com/office/drawing/2014/main" id="{81073ED5-DA40-4FA1-A850-F03515E23281}"/>
              </a:ext>
            </a:extLst>
          </p:cNvPr>
          <p:cNvSpPr>
            <a:spLocks noGrp="1"/>
          </p:cNvSpPr>
          <p:nvPr>
            <p:ph idx="1"/>
          </p:nvPr>
        </p:nvSpPr>
        <p:spPr>
          <a:xfrm>
            <a:off x="685800" y="1899925"/>
            <a:ext cx="12567976" cy="5154612"/>
          </a:xfrm>
        </p:spPr>
        <p:txBody>
          <a:bodyPr/>
          <a:lstStyle/>
          <a:p>
            <a:pPr>
              <a:spcBef>
                <a:spcPts val="600"/>
              </a:spcBef>
              <a:spcAft>
                <a:spcPts val="600"/>
              </a:spcAft>
              <a:buFont typeface="Wingdings" panose="05000000000000000000" pitchFamily="2" charset="2"/>
              <a:buChar char="Ø"/>
              <a:defRPr/>
            </a:pPr>
            <a:r>
              <a:rPr lang="en-US" altLang="en-US" sz="1800" dirty="0">
                <a:solidFill>
                  <a:srgbClr val="0C2F79"/>
                </a:solidFill>
                <a:latin typeface="Tahoma" panose="020B0604030504040204" pitchFamily="34" charset="0"/>
                <a:ea typeface="Tahoma" panose="020B0604030504040204" pitchFamily="34" charset="0"/>
                <a:cs typeface="Tahoma" panose="020B0604030504040204" pitchFamily="34" charset="0"/>
              </a:rPr>
              <a:t>Only provide information in required fields based on the fields names - additional text can be added in optional fields</a:t>
            </a:r>
          </a:p>
          <a:p>
            <a:pPr>
              <a:spcBef>
                <a:spcPts val="600"/>
              </a:spcBef>
              <a:spcAft>
                <a:spcPts val="600"/>
              </a:spcAft>
              <a:buFont typeface="Wingdings" panose="05000000000000000000" pitchFamily="2" charset="2"/>
              <a:buChar char="Ø"/>
              <a:defRPr/>
            </a:pPr>
            <a:r>
              <a:rPr lang="en-US" altLang="en-US" sz="1800" dirty="0">
                <a:solidFill>
                  <a:srgbClr val="0C2F79"/>
                </a:solidFill>
                <a:latin typeface="Tahoma" panose="020B0604030504040204" pitchFamily="34" charset="0"/>
                <a:ea typeface="Tahoma" panose="020B0604030504040204" pitchFamily="34" charset="0"/>
                <a:cs typeface="Tahoma" panose="020B0604030504040204" pitchFamily="34" charset="0"/>
              </a:rPr>
              <a:t>Multiple projects can be included on a template, as long as it’s for the same PO</a:t>
            </a:r>
          </a:p>
          <a:p>
            <a:pPr>
              <a:spcBef>
                <a:spcPts val="600"/>
              </a:spcBef>
              <a:spcAft>
                <a:spcPts val="600"/>
              </a:spcAft>
              <a:buFont typeface="Wingdings" panose="05000000000000000000" pitchFamily="2" charset="2"/>
              <a:buChar char="Ø"/>
              <a:defRPr/>
            </a:pPr>
            <a:r>
              <a:rPr lang="en-US" altLang="en-US" sz="1800" dirty="0">
                <a:solidFill>
                  <a:srgbClr val="0C2F79"/>
                </a:solidFill>
                <a:latin typeface="Tahoma" panose="020B0604030504040204" pitchFamily="34" charset="0"/>
                <a:ea typeface="Tahoma" panose="020B0604030504040204" pitchFamily="34" charset="0"/>
                <a:cs typeface="Tahoma" panose="020B0604030504040204" pitchFamily="34" charset="0"/>
              </a:rPr>
              <a:t>Leave fields blank if there is no payment information - do not enter Zero</a:t>
            </a:r>
          </a:p>
          <a:p>
            <a:pPr>
              <a:spcBef>
                <a:spcPts val="600"/>
              </a:spcBef>
              <a:spcAft>
                <a:spcPts val="600"/>
              </a:spcAft>
              <a:buFont typeface="Wingdings" panose="05000000000000000000" pitchFamily="2" charset="2"/>
              <a:buChar char="Ø"/>
              <a:defRPr/>
            </a:pPr>
            <a:r>
              <a:rPr lang="en-US" altLang="en-US" sz="1800" dirty="0">
                <a:solidFill>
                  <a:srgbClr val="0C2F79"/>
                </a:solidFill>
                <a:latin typeface="Tahoma" panose="020B0604030504040204" pitchFamily="34" charset="0"/>
                <a:ea typeface="Tahoma" panose="020B0604030504040204" pitchFamily="34" charset="0"/>
                <a:cs typeface="Tahoma" panose="020B0604030504040204" pitchFamily="34" charset="0"/>
              </a:rPr>
              <a:t>Company Paid Expenses – Expenses Supplier/J&amp;J paid on behalf of HCP</a:t>
            </a:r>
          </a:p>
          <a:p>
            <a:pPr>
              <a:spcBef>
                <a:spcPts val="600"/>
              </a:spcBef>
              <a:spcAft>
                <a:spcPts val="600"/>
              </a:spcAft>
              <a:buFont typeface="Wingdings" panose="05000000000000000000" pitchFamily="2" charset="2"/>
              <a:buChar char="Ø"/>
              <a:defRPr/>
            </a:pPr>
            <a:r>
              <a:rPr lang="en-US" altLang="en-US" sz="1800" dirty="0">
                <a:solidFill>
                  <a:srgbClr val="0C2F79"/>
                </a:solidFill>
                <a:latin typeface="Tahoma" panose="020B0604030504040204" pitchFamily="34" charset="0"/>
                <a:ea typeface="Tahoma" panose="020B0604030504040204" pitchFamily="34" charset="0"/>
                <a:cs typeface="Tahoma" panose="020B0604030504040204" pitchFamily="34" charset="0"/>
              </a:rPr>
              <a:t>Direct Reimbursable Expenses – HCP reimbursed for expenses paid out of pocket</a:t>
            </a:r>
          </a:p>
          <a:p>
            <a:pPr>
              <a:spcBef>
                <a:spcPts val="600"/>
              </a:spcBef>
              <a:spcAft>
                <a:spcPts val="600"/>
              </a:spcAft>
              <a:buFont typeface="Wingdings" panose="05000000000000000000" pitchFamily="2" charset="2"/>
              <a:buChar char="Ø"/>
              <a:defRPr/>
            </a:pPr>
            <a:r>
              <a:rPr lang="en-US" altLang="en-US" sz="1800" dirty="0">
                <a:solidFill>
                  <a:srgbClr val="0C2F79"/>
                </a:solidFill>
                <a:latin typeface="Tahoma" panose="020B0604030504040204" pitchFamily="34" charset="0"/>
                <a:ea typeface="Tahoma" panose="020B0604030504040204" pitchFamily="34" charset="0"/>
                <a:cs typeface="Tahoma" panose="020B0604030504040204" pitchFamily="34" charset="0"/>
              </a:rPr>
              <a:t>Miscellaneous Expenses – use only for true miscellaneous expenses – use sparingly (try to combine where appropriate – see template instructions)</a:t>
            </a:r>
          </a:p>
          <a:p>
            <a:pPr>
              <a:spcBef>
                <a:spcPts val="600"/>
              </a:spcBef>
              <a:spcAft>
                <a:spcPts val="600"/>
              </a:spcAft>
              <a:buFont typeface="Wingdings" panose="05000000000000000000" pitchFamily="2" charset="2"/>
              <a:buChar char="Ø"/>
              <a:defRPr/>
            </a:pPr>
            <a:r>
              <a:rPr lang="en-US" altLang="en-US" sz="1800" dirty="0">
                <a:solidFill>
                  <a:srgbClr val="0C2F79"/>
                </a:solidFill>
                <a:latin typeface="Tahoma" panose="020B0604030504040204" pitchFamily="34" charset="0"/>
                <a:ea typeface="Tahoma" panose="020B0604030504040204" pitchFamily="34" charset="0"/>
                <a:cs typeface="Tahoma" panose="020B0604030504040204" pitchFamily="34" charset="0"/>
              </a:rPr>
              <a:t>Parking, gas, mileage should be included in Ground Transportation</a:t>
            </a:r>
          </a:p>
          <a:p>
            <a:pPr>
              <a:spcBef>
                <a:spcPts val="600"/>
              </a:spcBef>
              <a:spcAft>
                <a:spcPts val="600"/>
              </a:spcAft>
              <a:buFont typeface="Wingdings" panose="05000000000000000000" pitchFamily="2" charset="2"/>
              <a:buChar char="Ø"/>
              <a:defRPr/>
            </a:pPr>
            <a:r>
              <a:rPr lang="en-US" altLang="en-US" sz="1800" dirty="0">
                <a:solidFill>
                  <a:srgbClr val="0C2F79"/>
                </a:solidFill>
                <a:latin typeface="Tahoma" panose="020B0604030504040204" pitchFamily="34" charset="0"/>
                <a:ea typeface="Tahoma" panose="020B0604030504040204" pitchFamily="34" charset="0"/>
                <a:cs typeface="Tahoma" panose="020B0604030504040204" pitchFamily="34" charset="0"/>
              </a:rPr>
              <a:t>Tips should be included with related expense category (e.g. meals or lodging)</a:t>
            </a:r>
          </a:p>
          <a:p>
            <a:pPr>
              <a:spcBef>
                <a:spcPts val="600"/>
              </a:spcBef>
              <a:spcAft>
                <a:spcPts val="600"/>
              </a:spcAft>
              <a:buFont typeface="Wingdings" panose="05000000000000000000" pitchFamily="2" charset="2"/>
              <a:buChar char="Ø"/>
              <a:defRPr/>
            </a:pPr>
            <a:r>
              <a:rPr lang="en-US" altLang="en-US" sz="1800" dirty="0">
                <a:solidFill>
                  <a:srgbClr val="0C2F79"/>
                </a:solidFill>
                <a:latin typeface="Tahoma" panose="020B0604030504040204" pitchFamily="34" charset="0"/>
                <a:ea typeface="Tahoma" panose="020B0604030504040204" pitchFamily="34" charset="0"/>
                <a:cs typeface="Tahoma" panose="020B0604030504040204" pitchFamily="34" charset="0"/>
              </a:rPr>
              <a:t>ALWAYS run “Verify Data” prior to loading a file to validate for format &amp; required data errors. You must have Excel Macros enabled to perform this function.</a:t>
            </a:r>
          </a:p>
          <a:p>
            <a:pPr>
              <a:spcBef>
                <a:spcPts val="600"/>
              </a:spcBef>
              <a:spcAft>
                <a:spcPts val="600"/>
              </a:spcAft>
              <a:buFont typeface="Wingdings" panose="05000000000000000000" pitchFamily="2" charset="2"/>
              <a:buChar char="Ø"/>
              <a:defRPr/>
            </a:pPr>
            <a:r>
              <a:rPr lang="en-US" altLang="en-US" sz="1800" dirty="0">
                <a:solidFill>
                  <a:srgbClr val="0C2F79"/>
                </a:solidFill>
                <a:latin typeface="Tahoma" panose="020B0604030504040204" pitchFamily="34" charset="0"/>
                <a:ea typeface="Tahoma" panose="020B0604030504040204" pitchFamily="34" charset="0"/>
                <a:cs typeface="Tahoma" panose="020B0604030504040204" pitchFamily="34" charset="0"/>
              </a:rPr>
              <a:t>NEW RULE: AM and PM snacks/meals for the same day/event can be aggregated to avoid duplicate records error.</a:t>
            </a:r>
          </a:p>
          <a:p>
            <a:pPr>
              <a:spcBef>
                <a:spcPts val="600"/>
              </a:spcBef>
              <a:spcAft>
                <a:spcPts val="600"/>
              </a:spcAft>
              <a:buFont typeface="Wingdings" panose="05000000000000000000" pitchFamily="2" charset="2"/>
              <a:buChar char="Ø"/>
              <a:defRPr/>
            </a:pPr>
            <a:r>
              <a:rPr lang="en-US" altLang="en-US" sz="1800" dirty="0">
                <a:solidFill>
                  <a:srgbClr val="0C2F79"/>
                </a:solidFill>
                <a:latin typeface="Tahoma" panose="020B0604030504040204" pitchFamily="34" charset="0"/>
                <a:ea typeface="Tahoma" panose="020B0604030504040204" pitchFamily="34" charset="0"/>
                <a:cs typeface="Tahoma" panose="020B0604030504040204" pitchFamily="34" charset="0"/>
              </a:rPr>
              <a:t>Detailed instruction found in the link: </a:t>
            </a:r>
            <a:r>
              <a:rPr lang="en-US" altLang="en-US" sz="1800" dirty="0">
                <a:solidFill>
                  <a:srgbClr val="0C2F79"/>
                </a:solidFill>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https://totalitygateway.jnj.com/tpextranet/dwnldTmplt.do</a:t>
            </a:r>
            <a:endParaRPr lang="en-US" altLang="en-US" sz="1800" dirty="0">
              <a:solidFill>
                <a:srgbClr val="0C2F79"/>
              </a:solidFill>
              <a:latin typeface="Tahoma" panose="020B0604030504040204" pitchFamily="34" charset="0"/>
              <a:ea typeface="Tahoma" panose="020B0604030504040204" pitchFamily="34" charset="0"/>
              <a:cs typeface="Tahoma" panose="020B0604030504040204" pitchFamily="34" charset="0"/>
            </a:endParaRPr>
          </a:p>
          <a:p>
            <a:pPr>
              <a:spcBef>
                <a:spcPts val="600"/>
              </a:spcBef>
              <a:spcAft>
                <a:spcPts val="600"/>
              </a:spcAft>
              <a:buFont typeface="Wingdings" panose="05000000000000000000" pitchFamily="2" charset="2"/>
              <a:buChar char="Ø"/>
              <a:defRPr/>
            </a:pPr>
            <a:endParaRPr lang="en-US" altLang="en-US" sz="18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spcBef>
                <a:spcPts val="600"/>
              </a:spcBef>
              <a:spcAft>
                <a:spcPts val="600"/>
              </a:spcAft>
              <a:buNone/>
              <a:defRPr/>
            </a:pPr>
            <a:endParaRPr lang="en-US" altLang="en-US" sz="1800" dirty="0">
              <a:solidFill>
                <a:srgbClr val="000000"/>
              </a:solidFill>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sp>
        <p:nvSpPr>
          <p:cNvPr id="22531" name="Slide Number Placeholder 2">
            <a:extLst>
              <a:ext uri="{FF2B5EF4-FFF2-40B4-BE49-F238E27FC236}">
                <a16:creationId xmlns:a16="http://schemas.microsoft.com/office/drawing/2014/main" id="{046BCF1B-D182-4502-AA90-2A71BDA525A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A5A5292-4178-4688-8C5E-F6E18A90B077}" type="slidenum">
              <a:rPr lang="en-US" altLang="en-US"/>
              <a:pPr/>
              <a:t>19</a:t>
            </a:fld>
            <a:endParaRPr lang="en-US" altLang="en-US"/>
          </a:p>
        </p:txBody>
      </p:sp>
      <p:grpSp>
        <p:nvGrpSpPr>
          <p:cNvPr id="5" name="Group 4">
            <a:extLst>
              <a:ext uri="{FF2B5EF4-FFF2-40B4-BE49-F238E27FC236}">
                <a16:creationId xmlns:a16="http://schemas.microsoft.com/office/drawing/2014/main" id="{C2DBCA13-7B28-455B-972B-0F55D91F946A}"/>
              </a:ext>
            </a:extLst>
          </p:cNvPr>
          <p:cNvGrpSpPr/>
          <p:nvPr/>
        </p:nvGrpSpPr>
        <p:grpSpPr>
          <a:xfrm>
            <a:off x="11731423" y="6794027"/>
            <a:ext cx="2486391" cy="1316920"/>
            <a:chOff x="11731423" y="6794027"/>
            <a:chExt cx="2486391" cy="1316920"/>
          </a:xfrm>
        </p:grpSpPr>
        <p:sp>
          <p:nvSpPr>
            <p:cNvPr id="6" name="Rectangle 5">
              <a:extLst>
                <a:ext uri="{FF2B5EF4-FFF2-40B4-BE49-F238E27FC236}">
                  <a16:creationId xmlns:a16="http://schemas.microsoft.com/office/drawing/2014/main" id="{A39E6FC7-D306-48E5-91EF-E3A3C7EC43AF}"/>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7" name="Picture 4">
              <a:extLst>
                <a:ext uri="{FF2B5EF4-FFF2-40B4-BE49-F238E27FC236}">
                  <a16:creationId xmlns:a16="http://schemas.microsoft.com/office/drawing/2014/main" id="{9F765072-3D4F-49B4-8A2D-5F2BFC6DA7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AD84BA5A-875D-4F80-8EBF-65597E4E8F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a:extLst>
              <a:ext uri="{FF2B5EF4-FFF2-40B4-BE49-F238E27FC236}">
                <a16:creationId xmlns:a16="http://schemas.microsoft.com/office/drawing/2014/main" id="{5237F09C-E255-4CCF-AE4C-3DF77EAFC57C}"/>
              </a:ext>
            </a:extLst>
          </p:cNvPr>
          <p:cNvSpPr>
            <a:spLocks noGrp="1" noChangeArrowheads="1"/>
          </p:cNvSpPr>
          <p:nvPr>
            <p:ph type="title"/>
          </p:nvPr>
        </p:nvSpPr>
        <p:spPr>
          <a:xfrm>
            <a:off x="685800" y="457201"/>
            <a:ext cx="13258800" cy="895351"/>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Training Agenda</a:t>
            </a:r>
            <a:endParaRPr lang="en-US" altLang="en-US" sz="3500"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endParaRPr>
          </a:p>
        </p:txBody>
      </p:sp>
      <p:sp>
        <p:nvSpPr>
          <p:cNvPr id="7171" name="Slide Number Placeholder 2">
            <a:extLst>
              <a:ext uri="{FF2B5EF4-FFF2-40B4-BE49-F238E27FC236}">
                <a16:creationId xmlns:a16="http://schemas.microsoft.com/office/drawing/2014/main" id="{9BCE48F2-10DC-48D6-9C59-E82014D84DA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50ACE00-5022-4196-8575-0C6FD05ADBC0}" type="slidenum">
              <a:rPr lang="en-US" altLang="en-US"/>
              <a:pPr/>
              <a:t>2</a:t>
            </a:fld>
            <a:endParaRPr lang="en-US" altLang="en-US"/>
          </a:p>
        </p:txBody>
      </p:sp>
      <p:sp>
        <p:nvSpPr>
          <p:cNvPr id="7172" name="TextBox 7">
            <a:extLst>
              <a:ext uri="{FF2B5EF4-FFF2-40B4-BE49-F238E27FC236}">
                <a16:creationId xmlns:a16="http://schemas.microsoft.com/office/drawing/2014/main" id="{B20B11BD-87A5-40FA-977A-1DB6EB51A409}"/>
              </a:ext>
            </a:extLst>
          </p:cNvPr>
          <p:cNvSpPr txBox="1">
            <a:spLocks noChangeArrowheads="1"/>
          </p:cNvSpPr>
          <p:nvPr/>
        </p:nvSpPr>
        <p:spPr bwMode="auto">
          <a:xfrm>
            <a:off x="811214" y="2242435"/>
            <a:ext cx="683577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3000">
                <a:solidFill>
                  <a:schemeClr val="tx1"/>
                </a:solidFill>
                <a:latin typeface="Arial" panose="020B0604020202020204" pitchFamily="34" charset="0"/>
                <a:ea typeface="Arial Unicode MS" pitchFamily="38" charset="-128"/>
              </a:defRPr>
            </a:lvl1pPr>
            <a:lvl2pPr>
              <a:defRPr sz="3000">
                <a:solidFill>
                  <a:schemeClr val="tx1"/>
                </a:solidFill>
                <a:latin typeface="Arial" panose="020B0604020202020204" pitchFamily="34" charset="0"/>
                <a:ea typeface="Arial Unicode MS" pitchFamily="38" charset="-128"/>
              </a:defRPr>
            </a:lvl2pPr>
            <a:lvl3pPr>
              <a:defRPr sz="3000">
                <a:solidFill>
                  <a:schemeClr val="tx1"/>
                </a:solidFill>
                <a:latin typeface="Arial" panose="020B0604020202020204" pitchFamily="34" charset="0"/>
                <a:ea typeface="Arial Unicode MS" pitchFamily="38" charset="-128"/>
              </a:defRPr>
            </a:lvl3pPr>
            <a:lvl4pPr>
              <a:defRPr sz="3000">
                <a:solidFill>
                  <a:schemeClr val="tx1"/>
                </a:solidFill>
                <a:latin typeface="Arial" panose="020B0604020202020204" pitchFamily="34" charset="0"/>
                <a:ea typeface="Arial Unicode MS" pitchFamily="38" charset="-128"/>
              </a:defRPr>
            </a:lvl4pPr>
            <a:lvl5pPr>
              <a:defRPr sz="3000">
                <a:solidFill>
                  <a:schemeClr val="tx1"/>
                </a:solidFill>
                <a:latin typeface="Arial" panose="020B0604020202020204" pitchFamily="34" charset="0"/>
                <a:ea typeface="Arial Unicode MS" pitchFamily="38" charset="-128"/>
              </a:defRPr>
            </a:lvl5pPr>
            <a:lvl6pPr marL="3382963" indent="-1096963" defTabSz="730250" eaLnBrk="0" fontAlgn="base" hangingPunct="0">
              <a:spcBef>
                <a:spcPct val="0"/>
              </a:spcBef>
              <a:spcAft>
                <a:spcPct val="0"/>
              </a:spcAft>
              <a:defRPr sz="3000">
                <a:solidFill>
                  <a:schemeClr val="tx1"/>
                </a:solidFill>
                <a:latin typeface="Arial" panose="020B0604020202020204" pitchFamily="34" charset="0"/>
                <a:ea typeface="Arial Unicode MS" pitchFamily="38" charset="-128"/>
              </a:defRPr>
            </a:lvl6pPr>
            <a:lvl7pPr marL="3840163" indent="-1096963" defTabSz="730250" eaLnBrk="0" fontAlgn="base" hangingPunct="0">
              <a:spcBef>
                <a:spcPct val="0"/>
              </a:spcBef>
              <a:spcAft>
                <a:spcPct val="0"/>
              </a:spcAft>
              <a:defRPr sz="3000">
                <a:solidFill>
                  <a:schemeClr val="tx1"/>
                </a:solidFill>
                <a:latin typeface="Arial" panose="020B0604020202020204" pitchFamily="34" charset="0"/>
                <a:ea typeface="Arial Unicode MS" pitchFamily="38" charset="-128"/>
              </a:defRPr>
            </a:lvl7pPr>
            <a:lvl8pPr marL="4297363" indent="-1096963" defTabSz="730250" eaLnBrk="0" fontAlgn="base" hangingPunct="0">
              <a:spcBef>
                <a:spcPct val="0"/>
              </a:spcBef>
              <a:spcAft>
                <a:spcPct val="0"/>
              </a:spcAft>
              <a:defRPr sz="3000">
                <a:solidFill>
                  <a:schemeClr val="tx1"/>
                </a:solidFill>
                <a:latin typeface="Arial" panose="020B0604020202020204" pitchFamily="34" charset="0"/>
                <a:ea typeface="Arial Unicode MS" pitchFamily="38" charset="-128"/>
              </a:defRPr>
            </a:lvl8pPr>
            <a:lvl9pPr marL="4754563" indent="-1096963" defTabSz="730250" eaLnBrk="0" fontAlgn="base" hangingPunct="0">
              <a:spcBef>
                <a:spcPct val="0"/>
              </a:spcBef>
              <a:spcAft>
                <a:spcPct val="0"/>
              </a:spcAft>
              <a:defRPr sz="3000">
                <a:solidFill>
                  <a:schemeClr val="tx1"/>
                </a:solidFill>
                <a:latin typeface="Arial" panose="020B0604020202020204" pitchFamily="34" charset="0"/>
                <a:ea typeface="Arial Unicode MS" pitchFamily="38" charset="-128"/>
              </a:defRPr>
            </a:lvl9pPr>
          </a:lstStyle>
          <a:p>
            <a:pPr>
              <a:spcAft>
                <a:spcPts val="1800"/>
              </a:spcAft>
              <a:buFont typeface="Wingdings" panose="05000000000000000000" pitchFamily="2" charset="2"/>
              <a:buChar char="ü"/>
              <a:defRPr/>
            </a:pPr>
            <a:r>
              <a:rPr lang="en-US" altLang="en-US" sz="2800" dirty="0">
                <a:solidFill>
                  <a:srgbClr val="0C2F79"/>
                </a:solidFill>
                <a:latin typeface="Arial Nova Cond Light" panose="020B0306020202020204" pitchFamily="34" charset="0"/>
                <a:cs typeface="Tahoma" panose="020B0604030504040204" pitchFamily="34" charset="0"/>
              </a:rPr>
              <a:t>Totality Overview</a:t>
            </a:r>
          </a:p>
          <a:p>
            <a:pPr>
              <a:spcAft>
                <a:spcPts val="1800"/>
              </a:spcAft>
              <a:buFont typeface="Wingdings" panose="05000000000000000000" pitchFamily="2" charset="2"/>
              <a:buChar char="ü"/>
              <a:defRPr/>
            </a:pPr>
            <a:r>
              <a:rPr lang="en-US" altLang="en-US" sz="2800" dirty="0">
                <a:solidFill>
                  <a:srgbClr val="0C2F79"/>
                </a:solidFill>
                <a:latin typeface="Arial Nova Cond Light" panose="020B0306020202020204" pitchFamily="34" charset="0"/>
                <a:cs typeface="Tahoma" panose="020B0604030504040204" pitchFamily="34" charset="0"/>
                <a:hlinkClick r:id="rId2" action="ppaction://hlinksldjump">
                  <a:extLst>
                    <a:ext uri="{A12FA001-AC4F-418D-AE19-62706E023703}">
                      <ahyp:hlinkClr xmlns:ahyp="http://schemas.microsoft.com/office/drawing/2018/hyperlinkcolor" val="tx"/>
                    </a:ext>
                  </a:extLst>
                </a:hlinkClick>
              </a:rPr>
              <a:t>Totality Importance</a:t>
            </a:r>
            <a:endParaRPr lang="en-US" altLang="en-US" sz="2800" dirty="0">
              <a:solidFill>
                <a:srgbClr val="0C2F79"/>
              </a:solidFill>
              <a:latin typeface="Arial Nova Cond Light" panose="020B0306020202020204" pitchFamily="34" charset="0"/>
              <a:cs typeface="Tahoma" panose="020B0604030504040204" pitchFamily="34" charset="0"/>
            </a:endParaRPr>
          </a:p>
          <a:p>
            <a:pPr>
              <a:spcAft>
                <a:spcPts val="1800"/>
              </a:spcAft>
              <a:buFont typeface="Wingdings" panose="05000000000000000000" pitchFamily="2" charset="2"/>
              <a:buChar char="ü"/>
              <a:defRPr/>
            </a:pPr>
            <a:r>
              <a:rPr lang="en-US" altLang="en-US" sz="2800" dirty="0">
                <a:solidFill>
                  <a:srgbClr val="0C2F79"/>
                </a:solidFill>
                <a:latin typeface="Arial Nova Cond Light" panose="020B0306020202020204" pitchFamily="34" charset="0"/>
                <a:cs typeface="Tahoma" panose="020B0604030504040204" pitchFamily="34" charset="0"/>
                <a:hlinkClick r:id="rId3" action="ppaction://hlinksldjump">
                  <a:extLst>
                    <a:ext uri="{A12FA001-AC4F-418D-AE19-62706E023703}">
                      <ahyp:hlinkClr xmlns:ahyp="http://schemas.microsoft.com/office/drawing/2018/hyperlinkcolor" val="tx"/>
                    </a:ext>
                  </a:extLst>
                </a:hlinkClick>
              </a:rPr>
              <a:t>Roles and Responsibilities</a:t>
            </a:r>
            <a:endParaRPr lang="en-US" altLang="en-US" sz="2800" dirty="0">
              <a:solidFill>
                <a:srgbClr val="0C2F79"/>
              </a:solidFill>
              <a:latin typeface="Arial Nova Cond Light" panose="020B0306020202020204" pitchFamily="34" charset="0"/>
              <a:cs typeface="Tahoma" panose="020B0604030504040204" pitchFamily="34" charset="0"/>
            </a:endParaRPr>
          </a:p>
          <a:p>
            <a:pPr>
              <a:spcAft>
                <a:spcPts val="1800"/>
              </a:spcAft>
              <a:buFont typeface="Wingdings" panose="05000000000000000000" pitchFamily="2" charset="2"/>
              <a:buChar char="ü"/>
              <a:defRPr/>
            </a:pPr>
            <a:r>
              <a:rPr lang="en-US" altLang="en-US" sz="2800" dirty="0">
                <a:solidFill>
                  <a:srgbClr val="0C2F79"/>
                </a:solidFill>
                <a:latin typeface="Arial Nova Cond Light" panose="020B0306020202020204" pitchFamily="34" charset="0"/>
                <a:cs typeface="Tahoma" panose="020B0604030504040204" pitchFamily="34" charset="0"/>
                <a:hlinkClick r:id="rId4" action="ppaction://hlinksldjump">
                  <a:extLst>
                    <a:ext uri="{A12FA001-AC4F-418D-AE19-62706E023703}">
                      <ahyp:hlinkClr xmlns:ahyp="http://schemas.microsoft.com/office/drawing/2018/hyperlinkcolor" val="tx"/>
                    </a:ext>
                  </a:extLst>
                </a:hlinkClick>
              </a:rPr>
              <a:t>Compliance Requirements</a:t>
            </a:r>
            <a:endParaRPr lang="en-US" altLang="en-US" sz="2800" dirty="0">
              <a:solidFill>
                <a:srgbClr val="0C2F79"/>
              </a:solidFill>
              <a:latin typeface="Arial Nova Cond Light" panose="020B0306020202020204" pitchFamily="34" charset="0"/>
              <a:cs typeface="Tahoma" panose="020B0604030504040204" pitchFamily="34" charset="0"/>
            </a:endParaRPr>
          </a:p>
          <a:p>
            <a:pPr>
              <a:spcAft>
                <a:spcPts val="1800"/>
              </a:spcAft>
              <a:buFont typeface="Wingdings" panose="05000000000000000000" pitchFamily="2" charset="2"/>
              <a:buChar char="ü"/>
              <a:defRPr/>
            </a:pPr>
            <a:r>
              <a:rPr lang="en-US" altLang="en-US" sz="2800" dirty="0">
                <a:solidFill>
                  <a:srgbClr val="0C2F79"/>
                </a:solidFill>
                <a:latin typeface="Arial Nova Cond Light" panose="020B0306020202020204" pitchFamily="34" charset="0"/>
                <a:cs typeface="Tahoma" panose="020B0604030504040204" pitchFamily="34" charset="0"/>
                <a:hlinkClick r:id="rId5" action="ppaction://hlinksldjump">
                  <a:extLst>
                    <a:ext uri="{A12FA001-AC4F-418D-AE19-62706E023703}">
                      <ahyp:hlinkClr xmlns:ahyp="http://schemas.microsoft.com/office/drawing/2018/hyperlinkcolor" val="tx"/>
                    </a:ext>
                  </a:extLst>
                </a:hlinkClick>
              </a:rPr>
              <a:t>Totality Resource</a:t>
            </a:r>
            <a:endParaRPr lang="en-US" altLang="en-US" sz="2800" dirty="0">
              <a:solidFill>
                <a:srgbClr val="0C2F79"/>
              </a:solidFill>
              <a:latin typeface="Arial Nova Cond Light" panose="020B0306020202020204" pitchFamily="34" charset="0"/>
              <a:cs typeface="Tahoma" panose="020B0604030504040204" pitchFamily="34" charset="0"/>
            </a:endParaRPr>
          </a:p>
          <a:p>
            <a:pPr>
              <a:spcAft>
                <a:spcPts val="1800"/>
              </a:spcAft>
              <a:buFont typeface="Wingdings" panose="05000000000000000000" pitchFamily="2" charset="2"/>
              <a:buChar char="ü"/>
              <a:defRPr/>
            </a:pPr>
            <a:r>
              <a:rPr lang="en-US" altLang="en-US" sz="2800" dirty="0">
                <a:solidFill>
                  <a:srgbClr val="0C2F79"/>
                </a:solidFill>
                <a:latin typeface="Arial Nova Cond Light" panose="020B0306020202020204" pitchFamily="34" charset="0"/>
                <a:cs typeface="Tahoma" panose="020B0604030504040204" pitchFamily="34" charset="0"/>
                <a:hlinkClick r:id="rId6" action="ppaction://hlinksldjump">
                  <a:extLst>
                    <a:ext uri="{A12FA001-AC4F-418D-AE19-62706E023703}">
                      <ahyp:hlinkClr xmlns:ahyp="http://schemas.microsoft.com/office/drawing/2018/hyperlinkcolor" val="tx"/>
                    </a:ext>
                  </a:extLst>
                </a:hlinkClick>
              </a:rPr>
              <a:t>Supplier Navigation</a:t>
            </a:r>
            <a:endParaRPr lang="en-US" altLang="en-US" sz="2800" dirty="0">
              <a:solidFill>
                <a:srgbClr val="0C2F79"/>
              </a:solidFill>
              <a:latin typeface="Arial Nova Cond Light" panose="020B0306020202020204" pitchFamily="34" charset="0"/>
              <a:cs typeface="Tahoma" panose="020B0604030504040204" pitchFamily="34" charset="0"/>
            </a:endParaRPr>
          </a:p>
          <a:p>
            <a:pPr>
              <a:spcAft>
                <a:spcPts val="1800"/>
              </a:spcAft>
              <a:buFont typeface="Wingdings" panose="05000000000000000000" pitchFamily="2" charset="2"/>
              <a:buChar char="ü"/>
              <a:defRPr/>
            </a:pPr>
            <a:r>
              <a:rPr lang="en-US" altLang="en-US" sz="2800" dirty="0">
                <a:solidFill>
                  <a:srgbClr val="0C2F79"/>
                </a:solidFill>
                <a:latin typeface="Arial Nova Cond Light" panose="020B0306020202020204" pitchFamily="34" charset="0"/>
                <a:cs typeface="Tahoma" panose="020B0604030504040204" pitchFamily="34" charset="0"/>
                <a:hlinkClick r:id="rId7" action="ppaction://hlinksldjump">
                  <a:extLst>
                    <a:ext uri="{A12FA001-AC4F-418D-AE19-62706E023703}">
                      <ahyp:hlinkClr xmlns:ahyp="http://schemas.microsoft.com/office/drawing/2018/hyperlinkcolor" val="tx"/>
                    </a:ext>
                  </a:extLst>
                </a:hlinkClick>
              </a:rPr>
              <a:t>Data Template (Download &amp; Completion)</a:t>
            </a:r>
            <a:endParaRPr lang="en-US" altLang="en-US" sz="2800" dirty="0">
              <a:solidFill>
                <a:srgbClr val="0C2F79"/>
              </a:solidFill>
              <a:latin typeface="Arial Nova Cond Light" panose="020B0306020202020204" pitchFamily="34" charset="0"/>
              <a:cs typeface="Tahoma" panose="020B0604030504040204" pitchFamily="34" charset="0"/>
            </a:endParaRPr>
          </a:p>
        </p:txBody>
      </p:sp>
      <p:sp>
        <p:nvSpPr>
          <p:cNvPr id="9" name="TextBox 8">
            <a:extLst>
              <a:ext uri="{FF2B5EF4-FFF2-40B4-BE49-F238E27FC236}">
                <a16:creationId xmlns:a16="http://schemas.microsoft.com/office/drawing/2014/main" id="{B01A3E95-0BA4-4431-BC40-0A4D9030BC74}"/>
              </a:ext>
            </a:extLst>
          </p:cNvPr>
          <p:cNvSpPr txBox="1"/>
          <p:nvPr/>
        </p:nvSpPr>
        <p:spPr>
          <a:xfrm>
            <a:off x="7918451" y="2218622"/>
            <a:ext cx="6232525" cy="3739485"/>
          </a:xfrm>
          <a:prstGeom prst="rect">
            <a:avLst/>
          </a:prstGeom>
          <a:noFill/>
        </p:spPr>
        <p:txBody>
          <a:bodyPr lIns="0" tIns="0" rIns="0" bIns="0">
            <a:spAutoFit/>
          </a:bodyPr>
          <a:lstStyle/>
          <a:p>
            <a:pPr marL="342891" indent="-342891">
              <a:spcAft>
                <a:spcPts val="1800"/>
              </a:spcAft>
              <a:buFont typeface="Wingdings" panose="05000000000000000000" pitchFamily="2" charset="2"/>
              <a:buChar char="ü"/>
              <a:defRPr/>
            </a:pPr>
            <a:r>
              <a:rPr lang="en-US" altLang="en-US" sz="2800" dirty="0">
                <a:solidFill>
                  <a:srgbClr val="0C2F79"/>
                </a:solidFill>
                <a:latin typeface="Arial Nova Cond Light" panose="020B0306020202020204" pitchFamily="34" charset="0"/>
                <a:ea typeface="Arial Unicode MS" panose="020B0604020202020204" pitchFamily="38" charset="-128"/>
                <a:cs typeface="Tahoma" panose="020B0604030504040204" pitchFamily="34" charset="0"/>
                <a:hlinkClick r:id="rId8" action="ppaction://hlinksldjump">
                  <a:extLst>
                    <a:ext uri="{A12FA001-AC4F-418D-AE19-62706E023703}">
                      <ahyp:hlinkClr xmlns:ahyp="http://schemas.microsoft.com/office/drawing/2018/hyperlinkcolor" val="tx"/>
                    </a:ext>
                  </a:extLst>
                </a:hlinkClick>
              </a:rPr>
              <a:t>HCP Search &amp; New HCP request</a:t>
            </a:r>
            <a:endParaRPr lang="en-US" sz="2800" dirty="0">
              <a:solidFill>
                <a:srgbClr val="0C2F79"/>
              </a:solidFill>
              <a:latin typeface="Arial Nova Cond Light" panose="020B0306020202020204" pitchFamily="34" charset="0"/>
              <a:ea typeface="Tahoma" panose="020B0604030504040204" pitchFamily="34" charset="0"/>
              <a:cs typeface="Tahoma" panose="020B0604030504040204" pitchFamily="34" charset="0"/>
              <a:hlinkClick r:id="rId9" action="ppaction://hlinksldjump">
                <a:extLst>
                  <a:ext uri="{A12FA001-AC4F-418D-AE19-62706E023703}">
                    <ahyp:hlinkClr xmlns:ahyp="http://schemas.microsoft.com/office/drawing/2018/hyperlinkcolor" val="tx"/>
                  </a:ext>
                </a:extLst>
              </a:hlinkClick>
            </a:endParaRPr>
          </a:p>
          <a:p>
            <a:pPr marL="342891" indent="-342891">
              <a:spcAft>
                <a:spcPts val="1800"/>
              </a:spcAft>
              <a:buFont typeface="Wingdings" panose="05000000000000000000" pitchFamily="2" charset="2"/>
              <a:buChar char="ü"/>
              <a:defRPr/>
            </a:pPr>
            <a:r>
              <a:rPr lang="en-US" sz="2800" dirty="0">
                <a:solidFill>
                  <a:srgbClr val="0C2F79"/>
                </a:solidFill>
                <a:latin typeface="Arial Nova Cond Light" panose="020B0306020202020204" pitchFamily="34" charset="0"/>
                <a:ea typeface="Tahoma" panose="020B0604030504040204" pitchFamily="34" charset="0"/>
                <a:cs typeface="Tahoma" panose="020B0604030504040204" pitchFamily="34" charset="0"/>
                <a:hlinkClick r:id="rId9" action="ppaction://hlinksldjump">
                  <a:extLst>
                    <a:ext uri="{A12FA001-AC4F-418D-AE19-62706E023703}">
                      <ahyp:hlinkClr xmlns:ahyp="http://schemas.microsoft.com/office/drawing/2018/hyperlinkcolor" val="tx"/>
                    </a:ext>
                  </a:extLst>
                </a:hlinkClick>
              </a:rPr>
              <a:t>Data Integrity on template uploads</a:t>
            </a:r>
            <a:endParaRPr lang="en-US" sz="28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342891" indent="-342891">
              <a:spcAft>
                <a:spcPts val="1800"/>
              </a:spcAft>
              <a:buFont typeface="Wingdings" panose="05000000000000000000" pitchFamily="2" charset="2"/>
              <a:buChar char="ü"/>
              <a:defRPr/>
            </a:pPr>
            <a:r>
              <a:rPr lang="en-US" sz="2800" dirty="0">
                <a:solidFill>
                  <a:srgbClr val="0C2F79"/>
                </a:solidFill>
                <a:latin typeface="Arial Nova Cond Light" panose="020B0306020202020204" pitchFamily="34" charset="0"/>
                <a:ea typeface="Tahoma" panose="020B0604030504040204" pitchFamily="34" charset="0"/>
                <a:cs typeface="Tahoma" panose="020B0604030504040204" pitchFamily="34" charset="0"/>
                <a:hlinkClick r:id="rId10" action="ppaction://hlinksldjump">
                  <a:extLst>
                    <a:ext uri="{A12FA001-AC4F-418D-AE19-62706E023703}">
                      <ahyp:hlinkClr xmlns:ahyp="http://schemas.microsoft.com/office/drawing/2018/hyperlinkcolor" val="tx"/>
                    </a:ext>
                  </a:extLst>
                </a:hlinkClick>
              </a:rPr>
              <a:t>Upload (Document &amp; Template)</a:t>
            </a:r>
            <a:endParaRPr lang="en-US" sz="28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342891" indent="-342891">
              <a:spcAft>
                <a:spcPts val="1800"/>
              </a:spcAft>
              <a:buFont typeface="Wingdings" panose="05000000000000000000" pitchFamily="2" charset="2"/>
              <a:buChar char="ü"/>
              <a:defRPr/>
            </a:pPr>
            <a:r>
              <a:rPr lang="en-US" sz="2800" dirty="0">
                <a:solidFill>
                  <a:srgbClr val="0C2F79"/>
                </a:solidFill>
                <a:latin typeface="Arial Nova Cond Light" panose="020B0306020202020204" pitchFamily="34" charset="0"/>
                <a:ea typeface="Tahoma" panose="020B0604030504040204" pitchFamily="34" charset="0"/>
                <a:cs typeface="Tahoma" panose="020B0604030504040204" pitchFamily="34" charset="0"/>
                <a:hlinkClick r:id="rId11" action="ppaction://hlinksldjump">
                  <a:extLst>
                    <a:ext uri="{A12FA001-AC4F-418D-AE19-62706E023703}">
                      <ahyp:hlinkClr xmlns:ahyp="http://schemas.microsoft.com/office/drawing/2018/hyperlinkcolor" val="tx"/>
                    </a:ext>
                  </a:extLst>
                </a:hlinkClick>
              </a:rPr>
              <a:t>Errors (Notification/Validation/Correction)</a:t>
            </a:r>
            <a:endParaRPr lang="en-US" sz="28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342891" indent="-342891">
              <a:spcAft>
                <a:spcPts val="1800"/>
              </a:spcAft>
              <a:buFont typeface="Wingdings" panose="05000000000000000000" pitchFamily="2" charset="2"/>
              <a:buChar char="ü"/>
              <a:defRPr/>
            </a:pPr>
            <a:r>
              <a:rPr lang="en-US" sz="2800" dirty="0">
                <a:solidFill>
                  <a:srgbClr val="0C2F79"/>
                </a:solidFill>
                <a:latin typeface="Arial Nova Cond Light" panose="020B0306020202020204" pitchFamily="34" charset="0"/>
                <a:ea typeface="Tahoma" panose="020B0604030504040204" pitchFamily="34" charset="0"/>
                <a:cs typeface="Tahoma" panose="020B0604030504040204" pitchFamily="34" charset="0"/>
                <a:hlinkClick r:id="rId12" action="ppaction://hlinksldjump">
                  <a:extLst>
                    <a:ext uri="{A12FA001-AC4F-418D-AE19-62706E023703}">
                      <ahyp:hlinkClr xmlns:ahyp="http://schemas.microsoft.com/office/drawing/2018/hyperlinkcolor" val="tx"/>
                    </a:ext>
                  </a:extLst>
                </a:hlinkClick>
              </a:rPr>
              <a:t>Activity Report and Close out</a:t>
            </a:r>
            <a:endParaRPr lang="en-US" sz="28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342891" indent="-342891">
              <a:spcAft>
                <a:spcPts val="1800"/>
              </a:spcAft>
              <a:buFont typeface="Wingdings" panose="05000000000000000000" pitchFamily="2" charset="2"/>
              <a:buChar char="ü"/>
              <a:defRPr/>
            </a:pPr>
            <a:r>
              <a:rPr lang="en-US" sz="2800" dirty="0">
                <a:solidFill>
                  <a:srgbClr val="0C2F79"/>
                </a:solidFill>
                <a:latin typeface="Arial Nova Cond Light" panose="020B0306020202020204" pitchFamily="34" charset="0"/>
                <a:ea typeface="Tahoma" panose="020B0604030504040204" pitchFamily="34" charset="0"/>
                <a:cs typeface="Tahoma" panose="020B0604030504040204" pitchFamily="34" charset="0"/>
                <a:hlinkClick r:id="rId13" action="ppaction://hlinksldjump">
                  <a:extLst>
                    <a:ext uri="{A12FA001-AC4F-418D-AE19-62706E023703}">
                      <ahyp:hlinkClr xmlns:ahyp="http://schemas.microsoft.com/office/drawing/2018/hyperlinkcolor" val="tx"/>
                    </a:ext>
                  </a:extLst>
                </a:hlinkClick>
              </a:rPr>
              <a:t>Upload Review and Data Deletion</a:t>
            </a:r>
            <a:endParaRPr lang="en-US" sz="28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E6BEC684-55AA-4DCD-B468-9277F3107CAF}"/>
              </a:ext>
            </a:extLst>
          </p:cNvPr>
          <p:cNvGrpSpPr/>
          <p:nvPr/>
        </p:nvGrpSpPr>
        <p:grpSpPr>
          <a:xfrm>
            <a:off x="11731423" y="6794027"/>
            <a:ext cx="2486391" cy="1316920"/>
            <a:chOff x="11731423" y="6794027"/>
            <a:chExt cx="2486391" cy="1316920"/>
          </a:xfrm>
        </p:grpSpPr>
        <p:sp>
          <p:nvSpPr>
            <p:cNvPr id="7" name="Rectangle 6">
              <a:extLst>
                <a:ext uri="{FF2B5EF4-FFF2-40B4-BE49-F238E27FC236}">
                  <a16:creationId xmlns:a16="http://schemas.microsoft.com/office/drawing/2014/main" id="{04086549-8C74-49BE-B311-652C3A9C97AA}"/>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8" name="Picture 4">
              <a:extLst>
                <a:ext uri="{FF2B5EF4-FFF2-40B4-BE49-F238E27FC236}">
                  <a16:creationId xmlns:a16="http://schemas.microsoft.com/office/drawing/2014/main" id="{0D3A5E2E-6BBE-4086-A66A-198E9A31A19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a:extLst>
                <a:ext uri="{FF2B5EF4-FFF2-40B4-BE49-F238E27FC236}">
                  <a16:creationId xmlns:a16="http://schemas.microsoft.com/office/drawing/2014/main" id="{7D0AA8D6-A8FC-4E46-9CAB-35E61DF71BF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a:extLst>
              <a:ext uri="{FF2B5EF4-FFF2-40B4-BE49-F238E27FC236}">
                <a16:creationId xmlns:a16="http://schemas.microsoft.com/office/drawing/2014/main" id="{1CAF7375-B65D-413A-A7D6-FF0559271362}"/>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Understanding Reporting Requirements</a:t>
            </a:r>
          </a:p>
        </p:txBody>
      </p:sp>
      <p:sp>
        <p:nvSpPr>
          <p:cNvPr id="4" name="Content Placeholder 2">
            <a:extLst>
              <a:ext uri="{FF2B5EF4-FFF2-40B4-BE49-F238E27FC236}">
                <a16:creationId xmlns:a16="http://schemas.microsoft.com/office/drawing/2014/main" id="{83040A5E-AC32-4141-A0D2-70867D9E23C5}"/>
              </a:ext>
            </a:extLst>
          </p:cNvPr>
          <p:cNvSpPr>
            <a:spLocks noGrp="1"/>
          </p:cNvSpPr>
          <p:nvPr>
            <p:ph idx="1"/>
          </p:nvPr>
        </p:nvSpPr>
        <p:spPr>
          <a:xfrm>
            <a:off x="797155" y="2158040"/>
            <a:ext cx="10668000" cy="4639635"/>
          </a:xfrm>
        </p:spPr>
        <p:txBody>
          <a:bodyPr/>
          <a:lstStyle/>
          <a:p>
            <a:pPr>
              <a:spcBef>
                <a:spcPts val="600"/>
              </a:spcBef>
              <a:spcAft>
                <a:spcPts val="600"/>
              </a:spcAft>
              <a:buFont typeface="Wingdings" panose="05000000000000000000" pitchFamily="2" charset="2"/>
              <a:buChar char="Ø"/>
              <a:defRPr/>
            </a:pPr>
            <a:r>
              <a:rPr lang="en-US" altLang="en-US" sz="2000" b="1" dirty="0">
                <a:solidFill>
                  <a:srgbClr val="0C2F79"/>
                </a:solidFill>
                <a:latin typeface="Tahoma" panose="020B0604030504040204" pitchFamily="34" charset="0"/>
                <a:ea typeface="Tahoma" panose="020B0604030504040204" pitchFamily="34" charset="0"/>
                <a:cs typeface="Tahoma" panose="020B0604030504040204" pitchFamily="34" charset="0"/>
              </a:rPr>
              <a:t>All Value transfers provided by the third party must be uploaded.</a:t>
            </a:r>
          </a:p>
          <a:p>
            <a:pPr>
              <a:spcBef>
                <a:spcPts val="600"/>
              </a:spcBef>
              <a:spcAft>
                <a:spcPts val="600"/>
              </a:spcAft>
              <a:buFont typeface="Wingdings" panose="05000000000000000000" pitchFamily="2" charset="2"/>
              <a:buChar char="Ø"/>
              <a:defRPr/>
            </a:pPr>
            <a:r>
              <a:rPr lang="en-US" altLang="en-US" sz="2000" dirty="0">
                <a:solidFill>
                  <a:srgbClr val="0C2F79"/>
                </a:solidFill>
                <a:latin typeface="Tahoma" panose="020B0604030504040204" pitchFamily="34" charset="0"/>
                <a:ea typeface="Tahoma" panose="020B0604030504040204" pitchFamily="34" charset="0"/>
                <a:cs typeface="Tahoma" panose="020B0604030504040204" pitchFamily="34" charset="0"/>
              </a:rPr>
              <a:t>Data is used for: Open payments reporting, State reporting and Outside US reporting from a US J&amp;J budget.</a:t>
            </a:r>
          </a:p>
          <a:p>
            <a:pPr>
              <a:spcBef>
                <a:spcPts val="600"/>
              </a:spcBef>
              <a:spcAft>
                <a:spcPts val="600"/>
              </a:spcAft>
              <a:buFont typeface="Wingdings" panose="05000000000000000000" pitchFamily="2" charset="2"/>
              <a:buChar char="Ø"/>
              <a:defRPr/>
            </a:pPr>
            <a:r>
              <a:rPr lang="en-US" altLang="en-US" sz="2000" dirty="0">
                <a:solidFill>
                  <a:srgbClr val="0C2F79"/>
                </a:solidFill>
                <a:latin typeface="Tahoma" panose="020B0604030504040204" pitchFamily="34" charset="0"/>
                <a:ea typeface="Tahoma" panose="020B0604030504040204" pitchFamily="34" charset="0"/>
                <a:cs typeface="Tahoma" panose="020B0604030504040204" pitchFamily="34" charset="0"/>
              </a:rPr>
              <a:t>Open Payments reporting requires J&amp;J to name the Institution or Individual receiving the payment AND the individual or principal investigator who performed contracted task regardless of their credentials, MD, DO, APRN, </a:t>
            </a:r>
            <a:r>
              <a:rPr lang="en-US" altLang="en-US" sz="2000" dirty="0" err="1">
                <a:solidFill>
                  <a:srgbClr val="0C2F79"/>
                </a:solidFill>
                <a:latin typeface="Tahoma" panose="020B0604030504040204" pitchFamily="34" charset="0"/>
                <a:ea typeface="Tahoma" panose="020B0604030504040204" pitchFamily="34" charset="0"/>
                <a:cs typeface="Tahoma" panose="020B0604030504040204" pitchFamily="34" charset="0"/>
              </a:rPr>
              <a:t>Ph.D</a:t>
            </a:r>
            <a:r>
              <a:rPr lang="en-US" altLang="en-US" sz="2000" dirty="0">
                <a:solidFill>
                  <a:srgbClr val="0C2F79"/>
                </a:solidFill>
                <a:latin typeface="Tahoma" panose="020B0604030504040204" pitchFamily="34" charset="0"/>
                <a:ea typeface="Tahoma" panose="020B0604030504040204" pitchFamily="34" charset="0"/>
                <a:cs typeface="Tahoma" panose="020B0604030504040204" pitchFamily="34" charset="0"/>
              </a:rPr>
              <a:t>, etc.)</a:t>
            </a:r>
          </a:p>
          <a:p>
            <a:pPr marL="0" indent="0">
              <a:spcBef>
                <a:spcPts val="600"/>
              </a:spcBef>
              <a:spcAft>
                <a:spcPts val="600"/>
              </a:spcAft>
              <a:buNone/>
              <a:defRPr/>
            </a:pPr>
            <a:endParaRPr lang="en-US" altLang="en-US" sz="1800" dirty="0">
              <a:solidFill>
                <a:srgbClr val="000000"/>
              </a:solidFill>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sp>
        <p:nvSpPr>
          <p:cNvPr id="23555" name="Slide Number Placeholder 2">
            <a:extLst>
              <a:ext uri="{FF2B5EF4-FFF2-40B4-BE49-F238E27FC236}">
                <a16:creationId xmlns:a16="http://schemas.microsoft.com/office/drawing/2014/main" id="{8836D6A1-D153-45B5-AA76-1B1E9145A49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C0F9DB7-9CF4-458B-8FC3-4E6321B19557}" type="slidenum">
              <a:rPr lang="en-US" altLang="en-US"/>
              <a:pPr/>
              <a:t>20</a:t>
            </a:fld>
            <a:endParaRPr lang="en-US" altLang="en-US"/>
          </a:p>
        </p:txBody>
      </p:sp>
      <p:grpSp>
        <p:nvGrpSpPr>
          <p:cNvPr id="5" name="Group 4">
            <a:extLst>
              <a:ext uri="{FF2B5EF4-FFF2-40B4-BE49-F238E27FC236}">
                <a16:creationId xmlns:a16="http://schemas.microsoft.com/office/drawing/2014/main" id="{ECB3CADC-E605-4230-A800-291DE49DF135}"/>
              </a:ext>
            </a:extLst>
          </p:cNvPr>
          <p:cNvGrpSpPr/>
          <p:nvPr/>
        </p:nvGrpSpPr>
        <p:grpSpPr>
          <a:xfrm>
            <a:off x="11731423" y="6794027"/>
            <a:ext cx="2486391" cy="1316920"/>
            <a:chOff x="11731423" y="6794027"/>
            <a:chExt cx="2486391" cy="1316920"/>
          </a:xfrm>
        </p:grpSpPr>
        <p:sp>
          <p:nvSpPr>
            <p:cNvPr id="6" name="Rectangle 5">
              <a:extLst>
                <a:ext uri="{FF2B5EF4-FFF2-40B4-BE49-F238E27FC236}">
                  <a16:creationId xmlns:a16="http://schemas.microsoft.com/office/drawing/2014/main" id="{4C9E30E0-396B-4DD6-AE5D-3D4766291C9A}"/>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7" name="Picture 4">
              <a:extLst>
                <a:ext uri="{FF2B5EF4-FFF2-40B4-BE49-F238E27FC236}">
                  <a16:creationId xmlns:a16="http://schemas.microsoft.com/office/drawing/2014/main" id="{37762AEB-3FAD-4857-8ABF-6674B7C28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486CF0F1-ACE3-4698-8798-58D8412B6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a:extLst>
              <a:ext uri="{FF2B5EF4-FFF2-40B4-BE49-F238E27FC236}">
                <a16:creationId xmlns:a16="http://schemas.microsoft.com/office/drawing/2014/main" id="{965C6ADD-B74B-447D-AEDE-14970A9F610F}"/>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HCP Search and/or Request New HCP </a:t>
            </a:r>
          </a:p>
        </p:txBody>
      </p:sp>
      <p:sp>
        <p:nvSpPr>
          <p:cNvPr id="24579" name="Slide Number Placeholder 2">
            <a:extLst>
              <a:ext uri="{FF2B5EF4-FFF2-40B4-BE49-F238E27FC236}">
                <a16:creationId xmlns:a16="http://schemas.microsoft.com/office/drawing/2014/main" id="{B2D1D590-D6A2-41BE-B881-D7958D86BAE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39B91AC-AB81-439D-AC35-37715FE1B519}" type="slidenum">
              <a:rPr lang="en-US" altLang="en-US"/>
              <a:pPr/>
              <a:t>21</a:t>
            </a:fld>
            <a:endParaRPr lang="en-US" altLang="en-US"/>
          </a:p>
        </p:txBody>
      </p:sp>
      <p:sp>
        <p:nvSpPr>
          <p:cNvPr id="4" name="TextBox 3">
            <a:extLst>
              <a:ext uri="{FF2B5EF4-FFF2-40B4-BE49-F238E27FC236}">
                <a16:creationId xmlns:a16="http://schemas.microsoft.com/office/drawing/2014/main" id="{FBF4F730-17AD-40CF-BA1D-7A0B01580003}"/>
              </a:ext>
            </a:extLst>
          </p:cNvPr>
          <p:cNvSpPr txBox="1"/>
          <p:nvPr/>
        </p:nvSpPr>
        <p:spPr>
          <a:xfrm>
            <a:off x="1092202" y="3551238"/>
            <a:ext cx="11930063" cy="3477875"/>
          </a:xfrm>
          <a:prstGeom prst="rect">
            <a:avLst/>
          </a:prstGeom>
          <a:noFill/>
        </p:spPr>
        <p:txBody>
          <a:bodyPr>
            <a:spAutoFit/>
          </a:bodyPr>
          <a:lstStyle/>
          <a:p>
            <a:pPr marL="457189" indent="-457189">
              <a:spcBef>
                <a:spcPts val="600"/>
              </a:spcBef>
              <a:spcAft>
                <a:spcPts val="600"/>
              </a:spcAft>
              <a:buFont typeface="+mj-lt"/>
              <a:buAutoNum type="arabicPeriod"/>
              <a:defRPr/>
            </a:pPr>
            <a:r>
              <a:rPr 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Selecting the best JNJ HCP ID is the critical driver for federal and state reporting. </a:t>
            </a:r>
          </a:p>
          <a:p>
            <a:pPr marL="457189" indent="-457189">
              <a:spcBef>
                <a:spcPts val="600"/>
              </a:spcBef>
              <a:spcAft>
                <a:spcPts val="600"/>
              </a:spcAft>
              <a:buFont typeface="+mj-lt"/>
              <a:buAutoNum type="arabicPeriod"/>
              <a:defRPr/>
            </a:pPr>
            <a:r>
              <a:rPr 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The search is done for </a:t>
            </a:r>
            <a:r>
              <a:rPr lang="en-US" sz="20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Professional</a:t>
            </a:r>
            <a:r>
              <a:rPr 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 and </a:t>
            </a:r>
            <a:r>
              <a:rPr lang="en-US" sz="20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Institutions.</a:t>
            </a:r>
          </a:p>
          <a:p>
            <a:pPr marL="966764" lvl="1" indent="-457189">
              <a:spcBef>
                <a:spcPts val="600"/>
              </a:spcBef>
              <a:spcAft>
                <a:spcPts val="600"/>
              </a:spcAft>
              <a:buFont typeface="Wingdings" panose="05000000000000000000" pitchFamily="2" charset="2"/>
              <a:buChar char="Ø"/>
              <a:defRPr/>
            </a:pPr>
            <a:r>
              <a:rPr lang="en-US" sz="20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Professional : </a:t>
            </a:r>
            <a:r>
              <a:rPr 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The best identifier to use for an individual HCP is their *National Provider Identifier (NPI) number.</a:t>
            </a:r>
          </a:p>
          <a:p>
            <a:pPr marL="966764" lvl="1" indent="-457189">
              <a:spcBef>
                <a:spcPts val="600"/>
              </a:spcBef>
              <a:spcAft>
                <a:spcPts val="600"/>
              </a:spcAft>
              <a:buFont typeface="Wingdings" panose="05000000000000000000" pitchFamily="2" charset="2"/>
              <a:buChar char="Ø"/>
              <a:defRPr/>
            </a:pPr>
            <a:r>
              <a:rPr lang="en-US" sz="20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Institutions :</a:t>
            </a:r>
            <a:r>
              <a:rPr 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 The best identifier for a Teaching Hospital is their tax ID (EIN) number. </a:t>
            </a:r>
          </a:p>
          <a:p>
            <a:pPr marL="457189" indent="-457189">
              <a:spcBef>
                <a:spcPts val="600"/>
              </a:spcBef>
              <a:spcAft>
                <a:spcPts val="600"/>
              </a:spcAft>
              <a:buFont typeface="+mj-lt"/>
              <a:buAutoNum type="arabicPeriod"/>
              <a:defRPr/>
            </a:pPr>
            <a:r>
              <a:rPr 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It is especially important when determining if the entity is a </a:t>
            </a:r>
            <a:r>
              <a:rPr lang="en-US" sz="2000" u="sng"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reportable </a:t>
            </a:r>
            <a:r>
              <a:rPr 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teaching hospital or a licensed US practitioner who received a value transfer from J&amp;J. (Medical Doctors, Doctor of Osteopathy, Optometrists, Podiatrists, Chiropractors, Dentists)</a:t>
            </a:r>
          </a:p>
          <a:p>
            <a:pPr marL="457189" indent="-457189">
              <a:spcBef>
                <a:spcPts val="600"/>
              </a:spcBef>
              <a:spcAft>
                <a:spcPts val="600"/>
              </a:spcAft>
              <a:buFont typeface="+mj-lt"/>
              <a:buAutoNum type="arabicPeriod"/>
              <a:defRPr/>
            </a:pPr>
            <a:r>
              <a:rPr 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When selection of HCP ID is incorrect, it can and has resulted in HCP disputed transactions through Open Payments. </a:t>
            </a:r>
          </a:p>
          <a:p>
            <a:pPr>
              <a:spcBef>
                <a:spcPts val="600"/>
              </a:spcBef>
              <a:spcAft>
                <a:spcPts val="600"/>
              </a:spcAft>
              <a:defRPr/>
            </a:pPr>
            <a:r>
              <a:rPr lang="en-US" sz="2000" i="1"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Let’s work together to ensure the correct selection is made therefore decreasing HCP disputes for the future. </a:t>
            </a:r>
          </a:p>
        </p:txBody>
      </p:sp>
      <p:grpSp>
        <p:nvGrpSpPr>
          <p:cNvPr id="6" name="Group 5">
            <a:extLst>
              <a:ext uri="{FF2B5EF4-FFF2-40B4-BE49-F238E27FC236}">
                <a16:creationId xmlns:a16="http://schemas.microsoft.com/office/drawing/2014/main" id="{09008DA0-D3C9-4C0A-B962-5056C013AEBF}"/>
              </a:ext>
            </a:extLst>
          </p:cNvPr>
          <p:cNvGrpSpPr/>
          <p:nvPr/>
        </p:nvGrpSpPr>
        <p:grpSpPr>
          <a:xfrm>
            <a:off x="11731423" y="6794027"/>
            <a:ext cx="2486391" cy="1316920"/>
            <a:chOff x="11731423" y="6794027"/>
            <a:chExt cx="2486391" cy="1316920"/>
          </a:xfrm>
        </p:grpSpPr>
        <p:sp>
          <p:nvSpPr>
            <p:cNvPr id="7" name="Rectangle 6">
              <a:extLst>
                <a:ext uri="{FF2B5EF4-FFF2-40B4-BE49-F238E27FC236}">
                  <a16:creationId xmlns:a16="http://schemas.microsoft.com/office/drawing/2014/main" id="{B307DB79-42A5-4F18-BC4E-1C75734C4A2F}"/>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8" name="Picture 4">
              <a:extLst>
                <a:ext uri="{FF2B5EF4-FFF2-40B4-BE49-F238E27FC236}">
                  <a16:creationId xmlns:a16="http://schemas.microsoft.com/office/drawing/2014/main" id="{7D53C927-267C-4E0B-83A0-9BB74D0BD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id="{BE61DD52-E4ED-46B4-A61E-B2BFFBB23A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2B93EBBD-0837-4036-A435-A9819548D4A7}"/>
              </a:ext>
            </a:extLst>
          </p:cNvPr>
          <p:cNvPicPr>
            <a:picLocks noChangeAspect="1"/>
          </p:cNvPicPr>
          <p:nvPr/>
        </p:nvPicPr>
        <p:blipFill>
          <a:blip r:embed="rId4"/>
          <a:stretch>
            <a:fillRect/>
          </a:stretch>
        </p:blipFill>
        <p:spPr>
          <a:xfrm>
            <a:off x="933450" y="1688504"/>
            <a:ext cx="12763500" cy="1943100"/>
          </a:xfrm>
          <a:prstGeom prst="rect">
            <a:avLst/>
          </a:prstGeom>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a:extLst>
              <a:ext uri="{FF2B5EF4-FFF2-40B4-BE49-F238E27FC236}">
                <a16:creationId xmlns:a16="http://schemas.microsoft.com/office/drawing/2014/main" id="{4306336B-E6DF-4C17-A0E0-CA687E2328D7}"/>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Payment Arrangement / Institution vs Individual</a:t>
            </a:r>
          </a:p>
        </p:txBody>
      </p:sp>
      <p:sp>
        <p:nvSpPr>
          <p:cNvPr id="25603" name="Slide Number Placeholder 2">
            <a:extLst>
              <a:ext uri="{FF2B5EF4-FFF2-40B4-BE49-F238E27FC236}">
                <a16:creationId xmlns:a16="http://schemas.microsoft.com/office/drawing/2014/main" id="{6EEF234D-4073-4B7C-A850-A4C6B8DFB41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EDF1D6B-1BEE-4D11-AAA8-6115D1C4A90B}" type="slidenum">
              <a:rPr lang="en-US" altLang="en-US"/>
              <a:pPr/>
              <a:t>22</a:t>
            </a:fld>
            <a:endParaRPr lang="en-US" altLang="en-US"/>
          </a:p>
        </p:txBody>
      </p:sp>
      <p:sp>
        <p:nvSpPr>
          <p:cNvPr id="4" name="TextBox 3">
            <a:extLst>
              <a:ext uri="{FF2B5EF4-FFF2-40B4-BE49-F238E27FC236}">
                <a16:creationId xmlns:a16="http://schemas.microsoft.com/office/drawing/2014/main" id="{B6C98586-5AFD-4FF5-85DC-A1A62A9B6C1F}"/>
              </a:ext>
            </a:extLst>
          </p:cNvPr>
          <p:cNvSpPr txBox="1"/>
          <p:nvPr/>
        </p:nvSpPr>
        <p:spPr>
          <a:xfrm>
            <a:off x="685800" y="1687514"/>
            <a:ext cx="11412539" cy="6617196"/>
          </a:xfrm>
          <a:prstGeom prst="rect">
            <a:avLst/>
          </a:prstGeom>
          <a:noFill/>
        </p:spPr>
        <p:txBody>
          <a:bodyPr>
            <a:spAutoFit/>
          </a:bodyPr>
          <a:lstStyle/>
          <a:p>
            <a:pPr>
              <a:spcBef>
                <a:spcPts val="600"/>
              </a:spcBef>
              <a:spcAft>
                <a:spcPts val="600"/>
              </a:spcAft>
              <a:defRPr/>
            </a:pPr>
            <a:r>
              <a:rPr lang="en-US" sz="24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Institution / Entity Name</a:t>
            </a:r>
          </a:p>
          <a:p>
            <a:pPr marL="795319" lvl="1" indent="-285744">
              <a:spcBef>
                <a:spcPts val="600"/>
              </a:spcBef>
              <a:spcAft>
                <a:spcPts val="600"/>
              </a:spcAft>
              <a:buFont typeface="Arial" panose="020B0604020202020204" pitchFamily="34" charset="0"/>
              <a:buChar char="•"/>
              <a:defRPr/>
            </a:pPr>
            <a:r>
              <a:rPr lang="en-US" sz="24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Institution/Entities can be Hospitals, Academics Institution, Group Practices, Practice Name, etc.</a:t>
            </a:r>
          </a:p>
          <a:p>
            <a:pPr marL="795319" lvl="1" indent="-285744">
              <a:spcBef>
                <a:spcPts val="600"/>
              </a:spcBef>
              <a:spcAft>
                <a:spcPts val="600"/>
              </a:spcAft>
              <a:buFont typeface="Arial" panose="020B0604020202020204" pitchFamily="34" charset="0"/>
              <a:buChar char="•"/>
              <a:defRPr/>
            </a:pPr>
            <a:r>
              <a:rPr lang="en-US" sz="24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NOTE: Some individuals have set up Legal Entities using their given name, </a:t>
            </a:r>
            <a:r>
              <a:rPr lang="en-US" sz="2400" dirty="0" err="1">
                <a:solidFill>
                  <a:srgbClr val="0C2F79"/>
                </a:solidFill>
                <a:latin typeface="Arial Nova Cond Light" panose="020B0306020202020204" pitchFamily="34" charset="0"/>
                <a:ea typeface="Tahoma" panose="020B0604030504040204" pitchFamily="34" charset="0"/>
                <a:cs typeface="Tahoma" panose="020B0604030504040204" pitchFamily="34" charset="0"/>
              </a:rPr>
              <a:t>i.e</a:t>
            </a:r>
            <a:r>
              <a:rPr lang="en-US" sz="24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 Dr. John Doe, LLC, Dr. John Doe, PC, John Doe, DBA as ABC Consultants, etc.</a:t>
            </a:r>
          </a:p>
          <a:p>
            <a:pPr marL="1306481" lvl="2" indent="-285744">
              <a:spcBef>
                <a:spcPts val="600"/>
              </a:spcBef>
              <a:spcAft>
                <a:spcPts val="600"/>
              </a:spcAft>
              <a:buFont typeface="Arial" panose="020B0604020202020204" pitchFamily="34" charset="0"/>
              <a:buChar char="•"/>
              <a:defRPr/>
            </a:pPr>
            <a:r>
              <a:rPr lang="en-US" sz="24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Legal Entities will have a Tax ID# other than the individual’s social security number.</a:t>
            </a:r>
          </a:p>
          <a:p>
            <a:pPr marL="1306481" lvl="2" indent="-285744">
              <a:spcBef>
                <a:spcPts val="600"/>
              </a:spcBef>
              <a:spcAft>
                <a:spcPts val="600"/>
              </a:spcAft>
              <a:buFont typeface="Arial" panose="020B0604020202020204" pitchFamily="34" charset="0"/>
              <a:buChar char="•"/>
              <a:defRPr/>
            </a:pPr>
            <a:r>
              <a:rPr lang="en-US" sz="24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If Not in the system by LLC, PA, Inc – then have it added.</a:t>
            </a:r>
          </a:p>
          <a:p>
            <a:pPr marL="852467" lvl="1" indent="-342891">
              <a:spcBef>
                <a:spcPts val="600"/>
              </a:spcBef>
              <a:spcAft>
                <a:spcPts val="600"/>
              </a:spcAft>
              <a:buFont typeface="Arial" panose="020B0604020202020204" pitchFamily="34" charset="0"/>
              <a:buChar char="•"/>
              <a:defRPr/>
            </a:pPr>
            <a:r>
              <a:rPr lang="en-US" sz="24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Ensure Payment Arrangement is accurate – either Institution or Individual.</a:t>
            </a:r>
          </a:p>
          <a:p>
            <a:pPr marL="795319" lvl="1" indent="-285744">
              <a:spcBef>
                <a:spcPts val="600"/>
              </a:spcBef>
              <a:spcAft>
                <a:spcPts val="600"/>
              </a:spcAft>
              <a:buFont typeface="Arial" panose="020B0604020202020204" pitchFamily="34" charset="0"/>
              <a:buChar char="•"/>
              <a:defRPr/>
            </a:pPr>
            <a:r>
              <a:rPr lang="en-US" sz="24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2017 Observation: reporting as Institution with Entity name as Dr. John doe</a:t>
            </a:r>
          </a:p>
          <a:p>
            <a:pPr marL="1306481" lvl="2" indent="-285744">
              <a:spcBef>
                <a:spcPts val="600"/>
              </a:spcBef>
              <a:spcAft>
                <a:spcPts val="600"/>
              </a:spcAft>
              <a:buFont typeface="Arial" panose="020B0604020202020204" pitchFamily="34" charset="0"/>
              <a:buChar char="•"/>
              <a:defRPr/>
            </a:pPr>
            <a:r>
              <a:rPr lang="en-US" sz="24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Further inquiry identifies that the payment was made to an individual</a:t>
            </a:r>
          </a:p>
          <a:p>
            <a:pPr marL="795319" lvl="1" indent="-285744">
              <a:spcBef>
                <a:spcPts val="600"/>
              </a:spcBef>
              <a:spcAft>
                <a:spcPts val="600"/>
              </a:spcAft>
              <a:buFont typeface="Arial" panose="020B0604020202020204" pitchFamily="34" charset="0"/>
              <a:buChar char="•"/>
              <a:defRPr/>
            </a:pPr>
            <a:r>
              <a:rPr lang="en-US" sz="24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Only select Institution for a Legal Entity only using the Practitioners if the consultant has given you the tax ID for the Legal Entity; otherwise report the payment arrangement as paying an individual.</a:t>
            </a:r>
          </a:p>
          <a:p>
            <a:pPr lvl="2" indent="0">
              <a:spcBef>
                <a:spcPts val="600"/>
              </a:spcBef>
              <a:spcAft>
                <a:spcPts val="600"/>
              </a:spcAft>
              <a:defRPr/>
            </a:pPr>
            <a:endParaRPr lang="en-US" sz="18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1" indent="0">
              <a:spcBef>
                <a:spcPts val="600"/>
              </a:spcBef>
              <a:spcAft>
                <a:spcPts val="600"/>
              </a:spcAft>
              <a:defRPr/>
            </a:pPr>
            <a:endParaRPr lang="en-US" sz="18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5" name="Group 4">
            <a:extLst>
              <a:ext uri="{FF2B5EF4-FFF2-40B4-BE49-F238E27FC236}">
                <a16:creationId xmlns:a16="http://schemas.microsoft.com/office/drawing/2014/main" id="{BCA93969-23C4-49BC-8D3E-CF7EAD150F1E}"/>
              </a:ext>
            </a:extLst>
          </p:cNvPr>
          <p:cNvGrpSpPr/>
          <p:nvPr/>
        </p:nvGrpSpPr>
        <p:grpSpPr>
          <a:xfrm>
            <a:off x="11731423" y="6794027"/>
            <a:ext cx="2486391" cy="1316920"/>
            <a:chOff x="11731423" y="6794027"/>
            <a:chExt cx="2486391" cy="1316920"/>
          </a:xfrm>
        </p:grpSpPr>
        <p:sp>
          <p:nvSpPr>
            <p:cNvPr id="6" name="Rectangle 5">
              <a:extLst>
                <a:ext uri="{FF2B5EF4-FFF2-40B4-BE49-F238E27FC236}">
                  <a16:creationId xmlns:a16="http://schemas.microsoft.com/office/drawing/2014/main" id="{1D8FB02D-7DBF-471F-9F17-94DB13019050}"/>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7" name="Picture 4">
              <a:extLst>
                <a:ext uri="{FF2B5EF4-FFF2-40B4-BE49-F238E27FC236}">
                  <a16:creationId xmlns:a16="http://schemas.microsoft.com/office/drawing/2014/main" id="{B791999C-AE0B-405E-B776-5E6900831A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1FF0C2E8-80F9-415A-A8E4-9364E56FFA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a:extLst>
              <a:ext uri="{FF2B5EF4-FFF2-40B4-BE49-F238E27FC236}">
                <a16:creationId xmlns:a16="http://schemas.microsoft.com/office/drawing/2014/main" id="{AE49D5F2-90C5-4965-ABF5-5F4A7AD68389}"/>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HCP Search | Institution | HCP Tax ID</a:t>
            </a:r>
          </a:p>
        </p:txBody>
      </p:sp>
      <p:sp>
        <p:nvSpPr>
          <p:cNvPr id="26627" name="Slide Number Placeholder 2">
            <a:extLst>
              <a:ext uri="{FF2B5EF4-FFF2-40B4-BE49-F238E27FC236}">
                <a16:creationId xmlns:a16="http://schemas.microsoft.com/office/drawing/2014/main" id="{D6DEC0CD-DAA9-4B5C-AC9B-8D6D5039A57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E6B9D7B-386D-4807-8A01-E268142FBE8D}" type="slidenum">
              <a:rPr lang="en-US" altLang="en-US"/>
              <a:pPr/>
              <a:t>23</a:t>
            </a:fld>
            <a:endParaRPr lang="en-US" altLang="en-US"/>
          </a:p>
        </p:txBody>
      </p:sp>
      <p:sp>
        <p:nvSpPr>
          <p:cNvPr id="26628" name="TextBox 3">
            <a:extLst>
              <a:ext uri="{FF2B5EF4-FFF2-40B4-BE49-F238E27FC236}">
                <a16:creationId xmlns:a16="http://schemas.microsoft.com/office/drawing/2014/main" id="{8967A8B1-5E13-447D-B153-2555C8C18EDF}"/>
              </a:ext>
            </a:extLst>
          </p:cNvPr>
          <p:cNvSpPr txBox="1">
            <a:spLocks noChangeArrowheads="1"/>
          </p:cNvSpPr>
          <p:nvPr/>
        </p:nvSpPr>
        <p:spPr bwMode="auto">
          <a:xfrm>
            <a:off x="685802" y="5811195"/>
            <a:ext cx="123364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38188" indent="-228600">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3382963" indent="-1096963" defTabSz="730250" eaLnBrk="0" fontAlgn="base" hangingPunct="0">
              <a:spcBef>
                <a:spcPct val="0"/>
              </a:spcBef>
              <a:spcAft>
                <a:spcPct val="0"/>
              </a:spcAft>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3840163" indent="-1096963" defTabSz="730250" eaLnBrk="0" fontAlgn="base" hangingPunct="0">
              <a:spcBef>
                <a:spcPct val="0"/>
              </a:spcBef>
              <a:spcAft>
                <a:spcPct val="0"/>
              </a:spcAft>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4297363" indent="-1096963" defTabSz="730250" eaLnBrk="0" fontAlgn="base" hangingPunct="0">
              <a:spcBef>
                <a:spcPct val="0"/>
              </a:spcBef>
              <a:spcAft>
                <a:spcPct val="0"/>
              </a:spcAft>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4754563" indent="-1096963" defTabSz="730250" eaLnBrk="0" fontAlgn="base" hangingPunct="0">
              <a:spcBef>
                <a:spcPct val="0"/>
              </a:spcBef>
              <a:spcAft>
                <a:spcPct val="0"/>
              </a:spcAft>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en-US" altLang="en-US" sz="1800" dirty="0">
                <a:solidFill>
                  <a:srgbClr val="0C2F79"/>
                </a:solidFill>
                <a:latin typeface="Arial Nova Cond Light" panose="020B0306020202020204" pitchFamily="34" charset="0"/>
                <a:ea typeface="ヒラギノ角ゴ ProN W3" pitchFamily="2" charset="-128"/>
              </a:rPr>
              <a:t>In Totality, look up the JNJ HCP ID using the TAX ID and the state of the institution. If the Tax ID returns a match, please use the corresponding JNJ HCP ID in your transaction.  The address and the name of the HCP may not be an exact match, but should be reasonably similar.</a:t>
            </a:r>
          </a:p>
          <a:p>
            <a:pPr lvl="1">
              <a:buFont typeface="Arial" panose="020B0604020202020204" pitchFamily="34" charset="0"/>
              <a:buAutoNum type="alphaLcParenR"/>
            </a:pPr>
            <a:r>
              <a:rPr lang="en-US" altLang="en-US" sz="1800" dirty="0">
                <a:solidFill>
                  <a:srgbClr val="0C2F79"/>
                </a:solidFill>
                <a:latin typeface="Arial Nova Cond Light" panose="020B0306020202020204" pitchFamily="34" charset="0"/>
                <a:ea typeface="ヒラギノ角ゴ ProN W3" pitchFamily="2" charset="-128"/>
              </a:rPr>
              <a:t>Results can be returned with multiple pages; however, they are in alphabetical order.</a:t>
            </a:r>
          </a:p>
          <a:p>
            <a:pPr lvl="1">
              <a:buFont typeface="Arial" panose="020B0604020202020204" pitchFamily="34" charset="0"/>
              <a:buAutoNum type="alphaLcParenR"/>
            </a:pPr>
            <a:r>
              <a:rPr lang="en-US" altLang="en-US" sz="1800" dirty="0">
                <a:solidFill>
                  <a:srgbClr val="0C2F79"/>
                </a:solidFill>
                <a:latin typeface="Arial Nova Cond Light" panose="020B0306020202020204" pitchFamily="34" charset="0"/>
                <a:ea typeface="ヒラギノ角ゴ ProN W3" pitchFamily="2" charset="-128"/>
              </a:rPr>
              <a:t>If there is not a match using Tax ID in Totality. Please use the JNJ_Teaching_Hospital_2017 list attached herewith or located on the Totality Portal.</a:t>
            </a:r>
          </a:p>
          <a:p>
            <a:pPr lvl="1">
              <a:buFont typeface="Arial" panose="020B0604020202020204" pitchFamily="34" charset="0"/>
              <a:buAutoNum type="alphaLcParenR"/>
            </a:pPr>
            <a:r>
              <a:rPr lang="en-US" altLang="en-US" sz="1800" dirty="0">
                <a:solidFill>
                  <a:srgbClr val="0C2F79"/>
                </a:solidFill>
                <a:latin typeface="Arial Nova Cond Light" panose="020B0306020202020204" pitchFamily="34" charset="0"/>
                <a:ea typeface="ヒラギノ角ゴ ProN W3" pitchFamily="2" charset="-128"/>
              </a:rPr>
              <a:t>If the Tax ID (CMS_TIN) is located in this file use the HCP ID (JNJ_ID) associated with the CMS_TIN, or</a:t>
            </a:r>
          </a:p>
          <a:p>
            <a:pPr lvl="1">
              <a:buFont typeface="Arial" panose="020B0604020202020204" pitchFamily="34" charset="0"/>
              <a:buAutoNum type="alphaLcParenR"/>
            </a:pPr>
            <a:r>
              <a:rPr lang="en-US" altLang="en-US" sz="1800" dirty="0">
                <a:solidFill>
                  <a:srgbClr val="0C2F79"/>
                </a:solidFill>
                <a:latin typeface="Arial Nova Cond Light" panose="020B0306020202020204" pitchFamily="34" charset="0"/>
                <a:ea typeface="ヒラギノ角ゴ ProN W3" pitchFamily="2" charset="-128"/>
              </a:rPr>
              <a:t>If the Tax ID (CMS_TIN) is NOT located in this file, complete the HCP search in Totality as you normally would and select an HCP ID (in Totality) that is NOT in the Teaching Hospital file.</a:t>
            </a:r>
          </a:p>
        </p:txBody>
      </p:sp>
      <p:sp>
        <p:nvSpPr>
          <p:cNvPr id="14" name="Rectangle: Rounded Corners 13">
            <a:extLst>
              <a:ext uri="{FF2B5EF4-FFF2-40B4-BE49-F238E27FC236}">
                <a16:creationId xmlns:a16="http://schemas.microsoft.com/office/drawing/2014/main" id="{B68BE6A2-92EB-4C55-B5C2-8E928DFF7B06}"/>
              </a:ext>
            </a:extLst>
          </p:cNvPr>
          <p:cNvSpPr/>
          <p:nvPr/>
        </p:nvSpPr>
        <p:spPr>
          <a:xfrm>
            <a:off x="10420350" y="1785939"/>
            <a:ext cx="2509839" cy="977900"/>
          </a:xfrm>
          <a:prstGeom prst="roundRect">
            <a:avLst>
              <a:gd name="adj" fmla="val 3704"/>
            </a:avLst>
          </a:prstGeom>
          <a:solidFill>
            <a:schemeClr val="accent3">
              <a:lumMod val="40000"/>
              <a:lumOff val="60000"/>
            </a:schemeClr>
          </a:solidFill>
          <a:ln>
            <a:solidFill>
              <a:schemeClr val="tx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ln w="0"/>
                <a:solidFill>
                  <a:srgbClr val="000000"/>
                </a:solidFill>
                <a:latin typeface="Tahoma" panose="020B0604030504040204" pitchFamily="34" charset="0"/>
                <a:ea typeface="Tahoma" panose="020B0604030504040204" pitchFamily="34" charset="0"/>
                <a:cs typeface="Tahoma" panose="020B0604030504040204" pitchFamily="34" charset="0"/>
              </a:rPr>
              <a:t>For Institutions, always look up JNJ HCP ID using </a:t>
            </a:r>
            <a:r>
              <a:rPr lang="en-US" sz="1200" b="1" dirty="0">
                <a:ln w="0"/>
                <a:solidFill>
                  <a:srgbClr val="000000"/>
                </a:solidFill>
                <a:latin typeface="Tahoma" panose="020B0604030504040204" pitchFamily="34" charset="0"/>
                <a:ea typeface="Tahoma" panose="020B0604030504040204" pitchFamily="34" charset="0"/>
                <a:cs typeface="Tahoma" panose="020B0604030504040204" pitchFamily="34" charset="0"/>
              </a:rPr>
              <a:t>HCP TAX ID </a:t>
            </a:r>
            <a:r>
              <a:rPr lang="en-US" sz="1200" dirty="0">
                <a:ln w="0"/>
                <a:solidFill>
                  <a:srgbClr val="000000"/>
                </a:solidFill>
                <a:latin typeface="Tahoma" panose="020B0604030504040204" pitchFamily="34" charset="0"/>
                <a:ea typeface="Tahoma" panose="020B0604030504040204" pitchFamily="34" charset="0"/>
                <a:cs typeface="Tahoma" panose="020B0604030504040204" pitchFamily="34" charset="0"/>
              </a:rPr>
              <a:t>and state of the institution</a:t>
            </a:r>
          </a:p>
        </p:txBody>
      </p:sp>
      <p:graphicFrame>
        <p:nvGraphicFramePr>
          <p:cNvPr id="26631" name="Object 14">
            <a:extLst>
              <a:ext uri="{FF2B5EF4-FFF2-40B4-BE49-F238E27FC236}">
                <a16:creationId xmlns:a16="http://schemas.microsoft.com/office/drawing/2014/main" id="{96C14D27-247F-4C8C-B79D-CA4520730453}"/>
              </a:ext>
            </a:extLst>
          </p:cNvPr>
          <p:cNvGraphicFramePr>
            <a:graphicFrameLocks noChangeAspect="1"/>
          </p:cNvGraphicFramePr>
          <p:nvPr/>
        </p:nvGraphicFramePr>
        <p:xfrm>
          <a:off x="11952290" y="3128965"/>
          <a:ext cx="1069975" cy="903287"/>
        </p:xfrm>
        <a:graphic>
          <a:graphicData uri="http://schemas.openxmlformats.org/presentationml/2006/ole">
            <mc:AlternateContent xmlns:mc="http://schemas.openxmlformats.org/markup-compatibility/2006">
              <mc:Choice xmlns:v="urn:schemas-microsoft-com:vml" Requires="v">
                <p:oleObj spid="_x0000_s2071" name="Worksheet" showAsIcon="1" r:id="rId3" imgW="914400" imgH="771525" progId="Excel.Sheet.8">
                  <p:embed/>
                </p:oleObj>
              </mc:Choice>
              <mc:Fallback>
                <p:oleObj name="Worksheet" showAsIcon="1" r:id="rId3" imgW="914400" imgH="771525" progId="Excel.Sheet.8">
                  <p:embed/>
                  <p:pic>
                    <p:nvPicPr>
                      <p:cNvPr id="26631" name="Object 14">
                        <a:extLst>
                          <a:ext uri="{FF2B5EF4-FFF2-40B4-BE49-F238E27FC236}">
                            <a16:creationId xmlns:a16="http://schemas.microsoft.com/office/drawing/2014/main" id="{96C14D27-247F-4C8C-B79D-CA45207304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52290" y="3128965"/>
                        <a:ext cx="1069975"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32" name="Object 15">
            <a:extLst>
              <a:ext uri="{FF2B5EF4-FFF2-40B4-BE49-F238E27FC236}">
                <a16:creationId xmlns:a16="http://schemas.microsoft.com/office/drawing/2014/main" id="{DFB6D17C-DA5B-4D82-A998-7AA088439A95}"/>
              </a:ext>
            </a:extLst>
          </p:cNvPr>
          <p:cNvGraphicFramePr>
            <a:graphicFrameLocks noChangeAspect="1"/>
          </p:cNvGraphicFramePr>
          <p:nvPr/>
        </p:nvGraphicFramePr>
        <p:xfrm>
          <a:off x="10326689" y="3128963"/>
          <a:ext cx="1104900" cy="931863"/>
        </p:xfrm>
        <a:graphic>
          <a:graphicData uri="http://schemas.openxmlformats.org/presentationml/2006/ole">
            <mc:AlternateContent xmlns:mc="http://schemas.openxmlformats.org/markup-compatibility/2006">
              <mc:Choice xmlns:v="urn:schemas-microsoft-com:vml" Requires="v">
                <p:oleObj spid="_x0000_s2072" name="Worksheet" showAsIcon="1" r:id="rId5" imgW="914400" imgH="771525" progId="Excel.Sheet.8">
                  <p:embed/>
                </p:oleObj>
              </mc:Choice>
              <mc:Fallback>
                <p:oleObj name="Worksheet" showAsIcon="1" r:id="rId5" imgW="914400" imgH="771525" progId="Excel.Sheet.8">
                  <p:embed/>
                  <p:pic>
                    <p:nvPicPr>
                      <p:cNvPr id="26632" name="Object 15">
                        <a:extLst>
                          <a:ext uri="{FF2B5EF4-FFF2-40B4-BE49-F238E27FC236}">
                            <a16:creationId xmlns:a16="http://schemas.microsoft.com/office/drawing/2014/main" id="{DFB6D17C-DA5B-4D82-A998-7AA088439A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26689" y="3128963"/>
                        <a:ext cx="11049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33" name="Object 16">
            <a:extLst>
              <a:ext uri="{FF2B5EF4-FFF2-40B4-BE49-F238E27FC236}">
                <a16:creationId xmlns:a16="http://schemas.microsoft.com/office/drawing/2014/main" id="{77E60331-B625-466C-A0B7-7B70525D05E4}"/>
              </a:ext>
            </a:extLst>
          </p:cNvPr>
          <p:cNvGraphicFramePr>
            <a:graphicFrameLocks noChangeAspect="1"/>
          </p:cNvGraphicFramePr>
          <p:nvPr/>
        </p:nvGraphicFramePr>
        <p:xfrm>
          <a:off x="11314113" y="4573588"/>
          <a:ext cx="914400" cy="771525"/>
        </p:xfrm>
        <a:graphic>
          <a:graphicData uri="http://schemas.openxmlformats.org/presentationml/2006/ole">
            <mc:AlternateContent xmlns:mc="http://schemas.openxmlformats.org/markup-compatibility/2006">
              <mc:Choice xmlns:v="urn:schemas-microsoft-com:vml" Requires="v">
                <p:oleObj spid="_x0000_s2073" name="Worksheet" showAsIcon="1" r:id="rId7" imgW="914400" imgH="771525" progId="Excel.Sheet.8">
                  <p:embed/>
                </p:oleObj>
              </mc:Choice>
              <mc:Fallback>
                <p:oleObj name="Worksheet" showAsIcon="1" r:id="rId7" imgW="914400" imgH="771525" progId="Excel.Sheet.8">
                  <p:embed/>
                  <p:pic>
                    <p:nvPicPr>
                      <p:cNvPr id="26633" name="Object 16">
                        <a:extLst>
                          <a:ext uri="{FF2B5EF4-FFF2-40B4-BE49-F238E27FC236}">
                            <a16:creationId xmlns:a16="http://schemas.microsoft.com/office/drawing/2014/main" id="{77E60331-B625-466C-A0B7-7B70525D05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14113" y="4573588"/>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 name="Group 17">
            <a:extLst>
              <a:ext uri="{FF2B5EF4-FFF2-40B4-BE49-F238E27FC236}">
                <a16:creationId xmlns:a16="http://schemas.microsoft.com/office/drawing/2014/main" id="{483B8366-362A-4845-8D01-9CC0C2424057}"/>
              </a:ext>
            </a:extLst>
          </p:cNvPr>
          <p:cNvGrpSpPr/>
          <p:nvPr/>
        </p:nvGrpSpPr>
        <p:grpSpPr>
          <a:xfrm>
            <a:off x="11731423" y="6794027"/>
            <a:ext cx="2486391" cy="1316920"/>
            <a:chOff x="11731423" y="6794027"/>
            <a:chExt cx="2486391" cy="1316920"/>
          </a:xfrm>
        </p:grpSpPr>
        <p:sp>
          <p:nvSpPr>
            <p:cNvPr id="19" name="Rectangle 18">
              <a:extLst>
                <a:ext uri="{FF2B5EF4-FFF2-40B4-BE49-F238E27FC236}">
                  <a16:creationId xmlns:a16="http://schemas.microsoft.com/office/drawing/2014/main" id="{4FE8B794-3C1B-49F6-ABB2-8B82F9683EC6}"/>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20" name="Picture 4">
              <a:extLst>
                <a:ext uri="{FF2B5EF4-FFF2-40B4-BE49-F238E27FC236}">
                  <a16:creationId xmlns:a16="http://schemas.microsoft.com/office/drawing/2014/main" id="{9F30BAFB-F83A-4F0C-B641-E2C4D52D03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a:extLst>
                <a:ext uri="{FF2B5EF4-FFF2-40B4-BE49-F238E27FC236}">
                  <a16:creationId xmlns:a16="http://schemas.microsoft.com/office/drawing/2014/main" id="{51E25464-531E-4336-9D6C-3710A937500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032AA1B6-0F60-455B-B72B-B4A2291964D2}"/>
              </a:ext>
            </a:extLst>
          </p:cNvPr>
          <p:cNvPicPr>
            <a:picLocks noChangeAspect="1"/>
          </p:cNvPicPr>
          <p:nvPr/>
        </p:nvPicPr>
        <p:blipFill>
          <a:blip r:embed="rId11"/>
          <a:stretch>
            <a:fillRect/>
          </a:stretch>
        </p:blipFill>
        <p:spPr>
          <a:xfrm>
            <a:off x="1297782" y="1784124"/>
            <a:ext cx="7438499" cy="3822591"/>
          </a:xfrm>
          <a:prstGeom prst="rect">
            <a:avLst/>
          </a:prstGeom>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a:extLst>
              <a:ext uri="{FF2B5EF4-FFF2-40B4-BE49-F238E27FC236}">
                <a16:creationId xmlns:a16="http://schemas.microsoft.com/office/drawing/2014/main" id="{E1DBB4C7-9DB7-40F6-B6C7-0666974F1BDF}"/>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HCP Search | Professional | NPI ID</a:t>
            </a:r>
          </a:p>
        </p:txBody>
      </p:sp>
      <p:sp>
        <p:nvSpPr>
          <p:cNvPr id="27651" name="Slide Number Placeholder 2">
            <a:extLst>
              <a:ext uri="{FF2B5EF4-FFF2-40B4-BE49-F238E27FC236}">
                <a16:creationId xmlns:a16="http://schemas.microsoft.com/office/drawing/2014/main" id="{0937B8D9-8501-4085-A9E1-ABAC36801B5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48B605-E9BD-408D-A598-B5C633A5968C}" type="slidenum">
              <a:rPr lang="en-US" altLang="en-US"/>
              <a:pPr/>
              <a:t>24</a:t>
            </a:fld>
            <a:endParaRPr lang="en-US" altLang="en-US"/>
          </a:p>
        </p:txBody>
      </p:sp>
      <p:sp>
        <p:nvSpPr>
          <p:cNvPr id="27653" name="TextBox 7">
            <a:extLst>
              <a:ext uri="{FF2B5EF4-FFF2-40B4-BE49-F238E27FC236}">
                <a16:creationId xmlns:a16="http://schemas.microsoft.com/office/drawing/2014/main" id="{F9314EDF-CF5C-4F84-B7BE-3C2400B3F13B}"/>
              </a:ext>
            </a:extLst>
          </p:cNvPr>
          <p:cNvSpPr txBox="1">
            <a:spLocks noChangeArrowheads="1"/>
          </p:cNvSpPr>
          <p:nvPr/>
        </p:nvSpPr>
        <p:spPr bwMode="auto">
          <a:xfrm>
            <a:off x="685802" y="5640339"/>
            <a:ext cx="123475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38188" indent="-228600">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306513" indent="-285750">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3382963" indent="-1096963" defTabSz="730250" eaLnBrk="0" fontAlgn="base" hangingPunct="0">
              <a:spcBef>
                <a:spcPct val="0"/>
              </a:spcBef>
              <a:spcAft>
                <a:spcPct val="0"/>
              </a:spcAft>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3840163" indent="-1096963" defTabSz="730250" eaLnBrk="0" fontAlgn="base" hangingPunct="0">
              <a:spcBef>
                <a:spcPct val="0"/>
              </a:spcBef>
              <a:spcAft>
                <a:spcPct val="0"/>
              </a:spcAft>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4297363" indent="-1096963" defTabSz="730250" eaLnBrk="0" fontAlgn="base" hangingPunct="0">
              <a:spcBef>
                <a:spcPct val="0"/>
              </a:spcBef>
              <a:spcAft>
                <a:spcPct val="0"/>
              </a:spcAft>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4754563" indent="-1096963" defTabSz="730250" eaLnBrk="0" fontAlgn="base" hangingPunct="0">
              <a:spcBef>
                <a:spcPct val="0"/>
              </a:spcBef>
              <a:spcAft>
                <a:spcPct val="0"/>
              </a:spcAft>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en-US" altLang="en-US" sz="1600" dirty="0">
                <a:solidFill>
                  <a:srgbClr val="0C2F79"/>
                </a:solidFill>
                <a:ea typeface="ヒラギノ角ゴ ProN W3" pitchFamily="2" charset="-128"/>
              </a:rPr>
              <a:t>In Totality, look up the JNJ HCP ID using the NPI # of the licensed HCP. To obtain the NPI number, use </a:t>
            </a:r>
            <a:r>
              <a:rPr lang="en-US" altLang="en-US" sz="1600" b="1" dirty="0">
                <a:solidFill>
                  <a:srgbClr val="0C2F79"/>
                </a:solidFill>
                <a:ea typeface="ヒラギノ角ゴ ProN W3" pitchFamily="2" charset="-128"/>
              </a:rPr>
              <a:t>WWW.NPIDB.org</a:t>
            </a:r>
            <a:r>
              <a:rPr lang="en-US" altLang="en-US" sz="1600" dirty="0">
                <a:solidFill>
                  <a:srgbClr val="0C2F79"/>
                </a:solidFill>
                <a:ea typeface="ヒラギノ角ゴ ProN W3" pitchFamily="2" charset="-128"/>
              </a:rPr>
              <a:t>. The HCP may have licenses in multiple states. The address and the name of the HCP may not be an exact match, but should be reasonably similar; i.e. a recently married female physician or hyphenated name may not match exactly; address may not match exactly but is less important than matching the NPI#.</a:t>
            </a:r>
          </a:p>
          <a:p>
            <a:pPr lvl="1">
              <a:buFont typeface="Arial" panose="020B0604020202020204" pitchFamily="34" charset="0"/>
              <a:buAutoNum type="alphaLcParenR"/>
            </a:pPr>
            <a:r>
              <a:rPr lang="en-US" altLang="en-US" sz="1600" dirty="0">
                <a:solidFill>
                  <a:srgbClr val="0C2F79"/>
                </a:solidFill>
                <a:ea typeface="ヒラギノ角ゴ ProN W3" pitchFamily="2" charset="-128"/>
              </a:rPr>
              <a:t>Results can be returned with multiple pages; however, they are in alphabetical order.</a:t>
            </a:r>
          </a:p>
          <a:p>
            <a:pPr lvl="1">
              <a:buFont typeface="Arial" panose="020B0604020202020204" pitchFamily="34" charset="0"/>
              <a:buAutoNum type="alphaLcParenR"/>
            </a:pPr>
            <a:r>
              <a:rPr lang="en-US" altLang="en-US" sz="1600" dirty="0">
                <a:solidFill>
                  <a:srgbClr val="0C2F79"/>
                </a:solidFill>
                <a:ea typeface="ヒラギノ角ゴ ProN W3" pitchFamily="2" charset="-128"/>
              </a:rPr>
              <a:t>If there is not a match using NPI#, complete the HCP search in Totality by last name, state, etc.</a:t>
            </a:r>
          </a:p>
          <a:p>
            <a:pPr lvl="1">
              <a:buFont typeface="Arial" panose="020B0604020202020204" pitchFamily="34" charset="0"/>
              <a:buAutoNum type="alphaLcParenR"/>
            </a:pPr>
            <a:r>
              <a:rPr lang="en-US" altLang="en-US" sz="1600" dirty="0">
                <a:solidFill>
                  <a:srgbClr val="0C2F79"/>
                </a:solidFill>
                <a:ea typeface="ヒラギノ角ゴ ProN W3" pitchFamily="2" charset="-128"/>
              </a:rPr>
              <a:t>Often there are HCPs that have the same name, but have different specialties. Confirm the selected HCP aligns with:</a:t>
            </a:r>
          </a:p>
          <a:p>
            <a:pPr lvl="2">
              <a:buFont typeface="Arial" panose="020B0604020202020204" pitchFamily="34" charset="0"/>
              <a:buAutoNum type="romanLcPeriod"/>
            </a:pPr>
            <a:r>
              <a:rPr lang="en-US" altLang="en-US" sz="1600" dirty="0">
                <a:solidFill>
                  <a:srgbClr val="0C2F79"/>
                </a:solidFill>
                <a:ea typeface="ヒラギノ角ゴ ProN W3" pitchFamily="2" charset="-128"/>
              </a:rPr>
              <a:t>Appropriate specialty (i.e. John Doe, MD, not John Doe, PA</a:t>
            </a:r>
          </a:p>
          <a:p>
            <a:pPr lvl="2">
              <a:buFont typeface="Arial" panose="020B0604020202020204" pitchFamily="34" charset="0"/>
              <a:buAutoNum type="romanLcPeriod"/>
            </a:pPr>
            <a:r>
              <a:rPr lang="en-US" altLang="en-US" sz="1600" dirty="0">
                <a:solidFill>
                  <a:srgbClr val="0C2F79"/>
                </a:solidFill>
                <a:ea typeface="ヒラギノ角ゴ ProN W3" pitchFamily="2" charset="-128"/>
              </a:rPr>
              <a:t>Middle name/initial</a:t>
            </a:r>
          </a:p>
        </p:txBody>
      </p:sp>
      <p:sp>
        <p:nvSpPr>
          <p:cNvPr id="9" name="Rectangle: Rounded Corners 8">
            <a:extLst>
              <a:ext uri="{FF2B5EF4-FFF2-40B4-BE49-F238E27FC236}">
                <a16:creationId xmlns:a16="http://schemas.microsoft.com/office/drawing/2014/main" id="{F3C3CD7C-8536-423C-8217-EA52B0F0C851}"/>
              </a:ext>
            </a:extLst>
          </p:cNvPr>
          <p:cNvSpPr/>
          <p:nvPr/>
        </p:nvSpPr>
        <p:spPr>
          <a:xfrm>
            <a:off x="711200" y="3302002"/>
            <a:ext cx="2268539" cy="2176463"/>
          </a:xfrm>
          <a:prstGeom prst="roundRect">
            <a:avLst>
              <a:gd name="adj" fmla="val 3704"/>
            </a:avLst>
          </a:prstGeom>
          <a:solidFill>
            <a:schemeClr val="accent3">
              <a:lumMod val="40000"/>
              <a:lumOff val="60000"/>
            </a:schemeClr>
          </a:solidFill>
          <a:ln>
            <a:solidFill>
              <a:schemeClr val="tx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ln w="0"/>
                <a:solidFill>
                  <a:srgbClr val="000000"/>
                </a:solidFill>
                <a:latin typeface="Tahoma" panose="020B0604030504040204" pitchFamily="34" charset="0"/>
                <a:ea typeface="Tahoma" panose="020B0604030504040204" pitchFamily="34" charset="0"/>
                <a:cs typeface="Tahoma" panose="020B0604030504040204" pitchFamily="34" charset="0"/>
              </a:rPr>
              <a:t>NPI number </a:t>
            </a:r>
            <a:r>
              <a:rPr lang="en-US" sz="1200" dirty="0">
                <a:ln w="0"/>
                <a:solidFill>
                  <a:srgbClr val="000000"/>
                </a:solidFill>
                <a:latin typeface="Tahoma" panose="020B0604030504040204" pitchFamily="34" charset="0"/>
                <a:ea typeface="Tahoma" panose="020B0604030504040204" pitchFamily="34" charset="0"/>
                <a:cs typeface="Tahoma" panose="020B0604030504040204" pitchFamily="34" charset="0"/>
              </a:rPr>
              <a:t>is unique for HCPs in the US. It is easier to conclude referring to the NPI number.</a:t>
            </a:r>
          </a:p>
          <a:p>
            <a:pPr algn="ctr">
              <a:defRPr/>
            </a:pPr>
            <a:r>
              <a:rPr lang="en-US" sz="1200" dirty="0">
                <a:ln w="0"/>
                <a:solidFill>
                  <a:srgbClr val="000000"/>
                </a:solidFill>
                <a:latin typeface="Tahoma" panose="020B0604030504040204" pitchFamily="34" charset="0"/>
                <a:ea typeface="Tahoma" panose="020B0604030504040204" pitchFamily="34" charset="0"/>
                <a:cs typeface="Tahoma" panose="020B0604030504040204" pitchFamily="34" charset="0"/>
              </a:rPr>
              <a:t>----------------</a:t>
            </a:r>
          </a:p>
          <a:p>
            <a:pPr algn="ctr">
              <a:defRPr/>
            </a:pPr>
            <a:r>
              <a:rPr lang="en-US" sz="1200" dirty="0">
                <a:ln w="0"/>
                <a:solidFill>
                  <a:srgbClr val="000000"/>
                </a:solidFill>
                <a:latin typeface="Tahoma" panose="020B0604030504040204" pitchFamily="34" charset="0"/>
                <a:ea typeface="Tahoma" panose="020B0604030504040204" pitchFamily="34" charset="0"/>
                <a:cs typeface="Tahoma" panose="020B0604030504040204" pitchFamily="34" charset="0"/>
              </a:rPr>
              <a:t>It is very important to collect the NPI number of each HCP during registration, reservation and in sign in sheets</a:t>
            </a:r>
          </a:p>
        </p:txBody>
      </p:sp>
      <p:sp>
        <p:nvSpPr>
          <p:cNvPr id="10" name="Rectangle: Rounded Corners 9">
            <a:extLst>
              <a:ext uri="{FF2B5EF4-FFF2-40B4-BE49-F238E27FC236}">
                <a16:creationId xmlns:a16="http://schemas.microsoft.com/office/drawing/2014/main" id="{7159D378-9FA7-4CE7-A5E2-CD3467D5B315}"/>
              </a:ext>
            </a:extLst>
          </p:cNvPr>
          <p:cNvSpPr/>
          <p:nvPr/>
        </p:nvSpPr>
        <p:spPr>
          <a:xfrm>
            <a:off x="711200" y="1962151"/>
            <a:ext cx="2268539" cy="1020763"/>
          </a:xfrm>
          <a:prstGeom prst="roundRect">
            <a:avLst>
              <a:gd name="adj" fmla="val 3704"/>
            </a:avLst>
          </a:prstGeom>
          <a:solidFill>
            <a:schemeClr val="accent3">
              <a:lumMod val="40000"/>
              <a:lumOff val="60000"/>
            </a:schemeClr>
          </a:solidFill>
          <a:ln>
            <a:solidFill>
              <a:schemeClr val="tx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ln w="0"/>
                <a:solidFill>
                  <a:srgbClr val="000000"/>
                </a:solidFill>
                <a:latin typeface="Tahoma" panose="020B0604030504040204" pitchFamily="34" charset="0"/>
                <a:ea typeface="Tahoma" panose="020B0604030504040204" pitchFamily="34" charset="0"/>
                <a:cs typeface="Tahoma" panose="020B0604030504040204" pitchFamily="34" charset="0"/>
              </a:rPr>
              <a:t>Always</a:t>
            </a:r>
          </a:p>
          <a:p>
            <a:pPr algn="ctr">
              <a:defRPr/>
            </a:pPr>
            <a:endParaRPr lang="en-US" sz="500" b="1" dirty="0">
              <a:ln w="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ctr">
              <a:defRPr/>
            </a:pPr>
            <a:r>
              <a:rPr lang="en-US" sz="1200" dirty="0">
                <a:ln w="0"/>
                <a:solidFill>
                  <a:srgbClr val="000000"/>
                </a:solidFill>
                <a:latin typeface="Tahoma" panose="020B0604030504040204" pitchFamily="34" charset="0"/>
                <a:ea typeface="Tahoma" panose="020B0604030504040204" pitchFamily="34" charset="0"/>
                <a:cs typeface="Tahoma" panose="020B0604030504040204" pitchFamily="34" charset="0"/>
              </a:rPr>
              <a:t>Prioritize using </a:t>
            </a:r>
            <a:r>
              <a:rPr lang="en-US" sz="1200" b="1" dirty="0">
                <a:ln w="0"/>
                <a:solidFill>
                  <a:srgbClr val="000000"/>
                </a:solidFill>
                <a:latin typeface="Tahoma" panose="020B0604030504040204" pitchFamily="34" charset="0"/>
                <a:ea typeface="Tahoma" panose="020B0604030504040204" pitchFamily="34" charset="0"/>
                <a:cs typeface="Tahoma" panose="020B0604030504040204" pitchFamily="34" charset="0"/>
              </a:rPr>
              <a:t>NPI number </a:t>
            </a:r>
            <a:r>
              <a:rPr lang="en-US" sz="1200" dirty="0">
                <a:ln w="0"/>
                <a:solidFill>
                  <a:srgbClr val="000000"/>
                </a:solidFill>
                <a:latin typeface="Tahoma" panose="020B0604030504040204" pitchFamily="34" charset="0"/>
                <a:ea typeface="Tahoma" panose="020B0604030504040204" pitchFamily="34" charset="0"/>
                <a:cs typeface="Tahoma" panose="020B0604030504040204" pitchFamily="34" charset="0"/>
              </a:rPr>
              <a:t>to search HCP</a:t>
            </a:r>
          </a:p>
        </p:txBody>
      </p:sp>
      <p:grpSp>
        <p:nvGrpSpPr>
          <p:cNvPr id="11" name="Group 10">
            <a:extLst>
              <a:ext uri="{FF2B5EF4-FFF2-40B4-BE49-F238E27FC236}">
                <a16:creationId xmlns:a16="http://schemas.microsoft.com/office/drawing/2014/main" id="{3DEA7AA9-6FEA-4FD5-B342-2C49512E8098}"/>
              </a:ext>
            </a:extLst>
          </p:cNvPr>
          <p:cNvGrpSpPr/>
          <p:nvPr/>
        </p:nvGrpSpPr>
        <p:grpSpPr>
          <a:xfrm>
            <a:off x="11731423" y="6794027"/>
            <a:ext cx="2486391" cy="1316920"/>
            <a:chOff x="11731423" y="6794027"/>
            <a:chExt cx="2486391" cy="1316920"/>
          </a:xfrm>
        </p:grpSpPr>
        <p:sp>
          <p:nvSpPr>
            <p:cNvPr id="12" name="Rectangle 11">
              <a:extLst>
                <a:ext uri="{FF2B5EF4-FFF2-40B4-BE49-F238E27FC236}">
                  <a16:creationId xmlns:a16="http://schemas.microsoft.com/office/drawing/2014/main" id="{BC4B3885-3353-4D65-BB29-3FA7391B7D00}"/>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3" name="Picture 4">
              <a:extLst>
                <a:ext uri="{FF2B5EF4-FFF2-40B4-BE49-F238E27FC236}">
                  <a16:creationId xmlns:a16="http://schemas.microsoft.com/office/drawing/2014/main" id="{975D82A1-7AEA-4E7F-A0B4-F96299351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a:extLst>
                <a:ext uri="{FF2B5EF4-FFF2-40B4-BE49-F238E27FC236}">
                  <a16:creationId xmlns:a16="http://schemas.microsoft.com/office/drawing/2014/main" id="{838FC63A-DCCC-474D-B433-21261D630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03013DD6-A6E8-4CF8-8061-7170840782D9}"/>
              </a:ext>
            </a:extLst>
          </p:cNvPr>
          <p:cNvPicPr>
            <a:picLocks noChangeAspect="1"/>
          </p:cNvPicPr>
          <p:nvPr/>
        </p:nvPicPr>
        <p:blipFill>
          <a:blip r:embed="rId4"/>
          <a:stretch>
            <a:fillRect/>
          </a:stretch>
        </p:blipFill>
        <p:spPr>
          <a:xfrm>
            <a:off x="4535905" y="1871662"/>
            <a:ext cx="9037220" cy="3350043"/>
          </a:xfrm>
          <a:prstGeom prst="rect">
            <a:avLst/>
          </a:prstGeom>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a:extLst>
              <a:ext uri="{FF2B5EF4-FFF2-40B4-BE49-F238E27FC236}">
                <a16:creationId xmlns:a16="http://schemas.microsoft.com/office/drawing/2014/main" id="{1BEFA9EF-5774-4C6B-89B0-C6A92DE0C203}"/>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HCP Search | Add HCP</a:t>
            </a:r>
          </a:p>
        </p:txBody>
      </p:sp>
      <p:sp>
        <p:nvSpPr>
          <p:cNvPr id="28675" name="Slide Number Placeholder 2">
            <a:extLst>
              <a:ext uri="{FF2B5EF4-FFF2-40B4-BE49-F238E27FC236}">
                <a16:creationId xmlns:a16="http://schemas.microsoft.com/office/drawing/2014/main" id="{1F0CA18A-21FA-41EB-BC83-781F47B7B03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173C36F-390F-4014-8FB8-111544C81376}" type="slidenum">
              <a:rPr lang="en-US" altLang="en-US"/>
              <a:pPr/>
              <a:t>25</a:t>
            </a:fld>
            <a:endParaRPr lang="en-US" altLang="en-US"/>
          </a:p>
        </p:txBody>
      </p:sp>
      <p:sp>
        <p:nvSpPr>
          <p:cNvPr id="4" name="Rectangle 17">
            <a:extLst>
              <a:ext uri="{FF2B5EF4-FFF2-40B4-BE49-F238E27FC236}">
                <a16:creationId xmlns:a16="http://schemas.microsoft.com/office/drawing/2014/main" id="{06EAB7EE-928E-4903-BBDC-D6FABA38E5BC}"/>
              </a:ext>
            </a:extLst>
          </p:cNvPr>
          <p:cNvSpPr>
            <a:spLocks noChangeArrowheads="1"/>
          </p:cNvSpPr>
          <p:nvPr/>
        </p:nvSpPr>
        <p:spPr bwMode="auto">
          <a:xfrm>
            <a:off x="9856789" y="1949453"/>
            <a:ext cx="4087812" cy="500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2500">
                <a:solidFill>
                  <a:srgbClr val="595959"/>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5pPr>
            <a:lvl6pPr marL="2514600" indent="-228600" defTabSz="509588" eaLnBrk="0" fontAlgn="base" hangingPunct="0">
              <a:spcBef>
                <a:spcPct val="20000"/>
              </a:spcBef>
              <a:spcAft>
                <a:spcPct val="0"/>
              </a:spcAft>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6pPr>
            <a:lvl7pPr marL="2971800" indent="-228600" defTabSz="509588" eaLnBrk="0" fontAlgn="base" hangingPunct="0">
              <a:spcBef>
                <a:spcPct val="20000"/>
              </a:spcBef>
              <a:spcAft>
                <a:spcPct val="0"/>
              </a:spcAft>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7pPr>
            <a:lvl8pPr marL="3429000" indent="-228600" defTabSz="509588" eaLnBrk="0" fontAlgn="base" hangingPunct="0">
              <a:spcBef>
                <a:spcPct val="20000"/>
              </a:spcBef>
              <a:spcAft>
                <a:spcPct val="0"/>
              </a:spcAft>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8pPr>
            <a:lvl9pPr marL="3886200" indent="-228600" defTabSz="509588" eaLnBrk="0" fontAlgn="base" hangingPunct="0">
              <a:spcBef>
                <a:spcPct val="20000"/>
              </a:spcBef>
              <a:spcAft>
                <a:spcPct val="0"/>
              </a:spcAft>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9pPr>
          </a:lstStyle>
          <a:p>
            <a:pPr eaLnBrk="1" hangingPunct="1">
              <a:spcBef>
                <a:spcPts val="0"/>
              </a:spcBef>
              <a:spcAft>
                <a:spcPts val="600"/>
              </a:spcAft>
              <a:buNone/>
              <a:defRPr/>
            </a:pPr>
            <a:r>
              <a:rPr lang="en-US" altLang="en-US" sz="24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Key Points:</a:t>
            </a:r>
          </a:p>
          <a:p>
            <a:pPr marL="342265" indent="-342265" eaLnBrk="1" hangingPunct="1">
              <a:spcBef>
                <a:spcPts val="0"/>
              </a:spcBef>
              <a:spcAft>
                <a:spcPts val="600"/>
              </a:spcAft>
              <a:buFont typeface="+mj-lt"/>
              <a:buAutoNum type="arabicPeriod"/>
              <a:defRPr/>
            </a:pPr>
            <a:r>
              <a:rPr lang="en-US" alt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Prior to searching, you must ‘Accept’ the IMS &amp; AMA terms &amp; conditions to proceed</a:t>
            </a:r>
          </a:p>
          <a:p>
            <a:pPr marL="342265" indent="-342265" eaLnBrk="1" hangingPunct="1">
              <a:spcBef>
                <a:spcPts val="0"/>
              </a:spcBef>
              <a:spcAft>
                <a:spcPts val="600"/>
              </a:spcAft>
              <a:buFont typeface="+mj-lt"/>
              <a:buAutoNum type="arabicPeriod"/>
              <a:defRPr/>
            </a:pPr>
            <a:r>
              <a:rPr lang="en-US" alt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 Confirm the HCP you select is an exact match based on key information (Address, License #, etc.)</a:t>
            </a:r>
          </a:p>
          <a:p>
            <a:pPr marL="342265" indent="-342265" eaLnBrk="1" hangingPunct="1">
              <a:spcBef>
                <a:spcPts val="0"/>
              </a:spcBef>
              <a:spcAft>
                <a:spcPts val="600"/>
              </a:spcAft>
              <a:buFont typeface="+mj-lt"/>
              <a:buAutoNum type="arabicPeriod"/>
              <a:defRPr/>
            </a:pPr>
            <a:r>
              <a:rPr lang="en-US" altLang="en-US" sz="1800" dirty="0">
                <a:solidFill>
                  <a:srgbClr val="0C2F79"/>
                </a:solidFill>
                <a:latin typeface="Arial Nova Cond Light"/>
                <a:ea typeface="Tahoma"/>
                <a:cs typeface="Tahoma"/>
              </a:rPr>
              <a:t>HCP individual adds take 7-10 business days to process and bulk request takes 20 business days.</a:t>
            </a:r>
          </a:p>
          <a:p>
            <a:pPr marL="342265" indent="-342265" eaLnBrk="1" hangingPunct="1">
              <a:spcBef>
                <a:spcPts val="0"/>
              </a:spcBef>
              <a:spcAft>
                <a:spcPts val="600"/>
              </a:spcAft>
              <a:buFont typeface="+mj-lt"/>
              <a:buAutoNum type="arabicPeriod"/>
              <a:defRPr/>
            </a:pPr>
            <a:r>
              <a:rPr lang="en-US" alt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Visit the Totality 3</a:t>
            </a:r>
            <a:r>
              <a:rPr lang="en-US" altLang="en-US" sz="1800" baseline="30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rd</a:t>
            </a:r>
            <a:r>
              <a:rPr lang="en-US" alt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 Party Portal </a:t>
            </a:r>
            <a:r>
              <a:rPr lang="en-US" altLang="en-US" sz="1800" b="1" u="sng"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‘HCP Search &amp; Add Functions’</a:t>
            </a:r>
            <a:r>
              <a:rPr lang="en-US" altLang="en-US" sz="18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 </a:t>
            </a:r>
            <a:r>
              <a:rPr lang="en-US" alt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section for step-by-step instructions to search or add HCPs</a:t>
            </a:r>
          </a:p>
          <a:p>
            <a:pPr marL="342265" indent="-342265" eaLnBrk="1" hangingPunct="1">
              <a:spcBef>
                <a:spcPts val="0"/>
              </a:spcBef>
              <a:spcAft>
                <a:spcPts val="600"/>
              </a:spcAft>
              <a:buFont typeface="+mj-lt"/>
              <a:buAutoNum type="arabicPeriod"/>
              <a:defRPr/>
            </a:pPr>
            <a:r>
              <a:rPr lang="en-US" alt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Do not add a new JNJHCPID just for address change! Name should be Googled to ensure spelling is correct before an add. Reverse first/last name; Specialty. . .</a:t>
            </a:r>
          </a:p>
        </p:txBody>
      </p:sp>
      <p:grpSp>
        <p:nvGrpSpPr>
          <p:cNvPr id="6" name="Group 5">
            <a:extLst>
              <a:ext uri="{FF2B5EF4-FFF2-40B4-BE49-F238E27FC236}">
                <a16:creationId xmlns:a16="http://schemas.microsoft.com/office/drawing/2014/main" id="{96ECE900-961B-41D3-BE5C-0AEF976F7D60}"/>
              </a:ext>
            </a:extLst>
          </p:cNvPr>
          <p:cNvGrpSpPr/>
          <p:nvPr/>
        </p:nvGrpSpPr>
        <p:grpSpPr>
          <a:xfrm>
            <a:off x="11731423" y="6794027"/>
            <a:ext cx="2486391" cy="1316920"/>
            <a:chOff x="11731423" y="6794027"/>
            <a:chExt cx="2486391" cy="1316920"/>
          </a:xfrm>
        </p:grpSpPr>
        <p:sp>
          <p:nvSpPr>
            <p:cNvPr id="7" name="Rectangle 6">
              <a:extLst>
                <a:ext uri="{FF2B5EF4-FFF2-40B4-BE49-F238E27FC236}">
                  <a16:creationId xmlns:a16="http://schemas.microsoft.com/office/drawing/2014/main" id="{097B9F22-0693-4554-9640-F9BAB2FF023D}"/>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8" name="Picture 4">
              <a:extLst>
                <a:ext uri="{FF2B5EF4-FFF2-40B4-BE49-F238E27FC236}">
                  <a16:creationId xmlns:a16="http://schemas.microsoft.com/office/drawing/2014/main" id="{8318A97B-F425-4673-A128-72D7C2A15F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id="{199C636A-0244-423C-BA75-0E6F5C3D1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17006845-9089-4403-B827-486B3B0B89F4}"/>
              </a:ext>
            </a:extLst>
          </p:cNvPr>
          <p:cNvPicPr>
            <a:picLocks noChangeAspect="1"/>
          </p:cNvPicPr>
          <p:nvPr/>
        </p:nvPicPr>
        <p:blipFill>
          <a:blip r:embed="rId4"/>
          <a:stretch>
            <a:fillRect/>
          </a:stretch>
        </p:blipFill>
        <p:spPr>
          <a:xfrm>
            <a:off x="974558" y="1971675"/>
            <a:ext cx="7519738" cy="4286250"/>
          </a:xfrm>
          <a:prstGeom prst="rect">
            <a:avLst/>
          </a:prstGeom>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a:extLst>
              <a:ext uri="{FF2B5EF4-FFF2-40B4-BE49-F238E27FC236}">
                <a16:creationId xmlns:a16="http://schemas.microsoft.com/office/drawing/2014/main" id="{A041AE7B-ED27-4028-B0A5-1F9CAC3CE45F}"/>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Data Integrity:  Do’s &amp; Don’ts</a:t>
            </a:r>
          </a:p>
        </p:txBody>
      </p:sp>
      <p:sp>
        <p:nvSpPr>
          <p:cNvPr id="4" name="Content Placeholder 2">
            <a:extLst>
              <a:ext uri="{FF2B5EF4-FFF2-40B4-BE49-F238E27FC236}">
                <a16:creationId xmlns:a16="http://schemas.microsoft.com/office/drawing/2014/main" id="{73C51FF6-9E17-4728-AD16-65A94567FEF6}"/>
              </a:ext>
            </a:extLst>
          </p:cNvPr>
          <p:cNvSpPr>
            <a:spLocks noGrp="1"/>
          </p:cNvSpPr>
          <p:nvPr>
            <p:ph idx="1"/>
          </p:nvPr>
        </p:nvSpPr>
        <p:spPr>
          <a:xfrm>
            <a:off x="685801" y="1574800"/>
            <a:ext cx="12452351" cy="5068888"/>
          </a:xfrm>
        </p:spPr>
        <p:txBody>
          <a:bodyPr>
            <a:normAutofit/>
          </a:bodyPr>
          <a:lstStyle/>
          <a:p>
            <a:pPr marL="0" indent="0">
              <a:buNone/>
              <a:defRPr/>
            </a:pPr>
            <a:endParaRPr lang="en-US" sz="400" b="1" dirty="0">
              <a:solidFill>
                <a:schemeClr val="tx1"/>
              </a:solidFill>
            </a:endParaRPr>
          </a:p>
          <a:p>
            <a:pPr marL="0" indent="0">
              <a:buNone/>
              <a:defRPr/>
            </a:pPr>
            <a:r>
              <a:rPr lang="en-US" sz="2000" b="1" dirty="0">
                <a:solidFill>
                  <a:srgbClr val="0C2F79"/>
                </a:solidFill>
              </a:rPr>
              <a:t>DO</a:t>
            </a:r>
            <a:r>
              <a:rPr lang="en-US" sz="2000" dirty="0">
                <a:solidFill>
                  <a:srgbClr val="0C2F79"/>
                </a:solidFill>
              </a:rPr>
              <a:t> – Search for a </a:t>
            </a:r>
            <a:r>
              <a:rPr lang="en-US" sz="2000" b="1" dirty="0">
                <a:solidFill>
                  <a:srgbClr val="0C2F79"/>
                </a:solidFill>
              </a:rPr>
              <a:t>JNJ HCPID </a:t>
            </a:r>
            <a:r>
              <a:rPr lang="en-US" sz="2000" dirty="0">
                <a:solidFill>
                  <a:srgbClr val="0C2F79"/>
                </a:solidFill>
              </a:rPr>
              <a:t>for every HCP with a “Heavy” status (Practitioner, Mid-Level Practitioner, Resident, etc. and HCPs in identified States </a:t>
            </a:r>
            <a:r>
              <a:rPr lang="en-US" sz="1800" dirty="0">
                <a:solidFill>
                  <a:srgbClr val="0C2F79"/>
                </a:solidFill>
              </a:rPr>
              <a:t>(i.e. MA, VT, DC, etc.).</a:t>
            </a:r>
            <a:r>
              <a:rPr lang="en-US" sz="2000" dirty="0">
                <a:solidFill>
                  <a:srgbClr val="0C2F79"/>
                </a:solidFill>
              </a:rPr>
              <a:t>“Light”- Technician, PhD, office staff, etc.</a:t>
            </a:r>
          </a:p>
          <a:p>
            <a:pPr marL="0" indent="0">
              <a:buNone/>
              <a:defRPr/>
            </a:pPr>
            <a:r>
              <a:rPr lang="en-US" sz="2000" dirty="0">
                <a:solidFill>
                  <a:srgbClr val="0C2F79"/>
                </a:solidFill>
              </a:rPr>
              <a:t>DON’T – Leave the JNJ HCPID field Blank, causes the HCPID to be processed with a “T” temporary JNJHCP ID.  Data will be returned to vendor to correct.</a:t>
            </a:r>
          </a:p>
          <a:p>
            <a:pPr marL="0" indent="0">
              <a:buNone/>
              <a:defRPr/>
            </a:pPr>
            <a:endParaRPr lang="en-US" sz="1600" dirty="0">
              <a:solidFill>
                <a:srgbClr val="000000"/>
              </a:solidFill>
            </a:endParaRPr>
          </a:p>
          <a:p>
            <a:pPr marL="0" indent="0">
              <a:buNone/>
              <a:defRPr/>
            </a:pPr>
            <a:endParaRPr lang="en-US" sz="1600" dirty="0">
              <a:solidFill>
                <a:schemeClr val="tx1"/>
              </a:solidFill>
            </a:endParaRPr>
          </a:p>
          <a:p>
            <a:pPr lvl="1">
              <a:defRPr/>
            </a:pPr>
            <a:endParaRPr lang="en-US" sz="1600" dirty="0">
              <a:solidFill>
                <a:schemeClr val="tx1"/>
              </a:solidFill>
            </a:endParaRPr>
          </a:p>
          <a:p>
            <a:pPr marL="457189" lvl="1" indent="0">
              <a:buNone/>
              <a:defRPr/>
            </a:pPr>
            <a:endParaRPr lang="en-US" sz="1600" dirty="0">
              <a:solidFill>
                <a:schemeClr val="tx1"/>
              </a:solidFill>
            </a:endParaRPr>
          </a:p>
          <a:p>
            <a:pPr marL="0" indent="0">
              <a:buNone/>
              <a:defRPr/>
            </a:pPr>
            <a:endParaRPr lang="en-US" sz="2000" b="1" dirty="0">
              <a:solidFill>
                <a:schemeClr val="tx1"/>
              </a:solidFill>
            </a:endParaRPr>
          </a:p>
          <a:p>
            <a:pPr marL="0" indent="0">
              <a:buNone/>
              <a:defRPr/>
            </a:pPr>
            <a:r>
              <a:rPr lang="en-US" sz="2000" b="1" dirty="0">
                <a:solidFill>
                  <a:srgbClr val="0C2F79"/>
                </a:solidFill>
              </a:rPr>
              <a:t>DO</a:t>
            </a:r>
            <a:r>
              <a:rPr lang="en-US" sz="2000" dirty="0">
                <a:solidFill>
                  <a:srgbClr val="0C2F79"/>
                </a:solidFill>
              </a:rPr>
              <a:t> – Input Middle Name and/or Middle Initial in the “Middle Initial” field only</a:t>
            </a:r>
          </a:p>
          <a:p>
            <a:pPr marL="0" indent="0">
              <a:buNone/>
              <a:defRPr/>
            </a:pPr>
            <a:r>
              <a:rPr lang="en-US" sz="2000" dirty="0">
                <a:solidFill>
                  <a:srgbClr val="0C2F79"/>
                </a:solidFill>
              </a:rPr>
              <a:t>DON’T – Include Middle Name with First or Last Name</a:t>
            </a:r>
          </a:p>
          <a:p>
            <a:pPr marL="0" indent="0">
              <a:buNone/>
              <a:defRPr/>
            </a:pPr>
            <a:endParaRPr lang="en-US" dirty="0">
              <a:solidFill>
                <a:schemeClr val="tx1"/>
              </a:solidFill>
            </a:endParaRPr>
          </a:p>
        </p:txBody>
      </p:sp>
      <p:sp>
        <p:nvSpPr>
          <p:cNvPr id="29699" name="Slide Number Placeholder 2">
            <a:extLst>
              <a:ext uri="{FF2B5EF4-FFF2-40B4-BE49-F238E27FC236}">
                <a16:creationId xmlns:a16="http://schemas.microsoft.com/office/drawing/2014/main" id="{FD722688-ED54-41D5-AAD2-B33232CF1AE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841DCD0-6F44-488A-B221-A6BBF5F29A65}" type="slidenum">
              <a:rPr lang="en-US" altLang="en-US"/>
              <a:pPr/>
              <a:t>26</a:t>
            </a:fld>
            <a:endParaRPr lang="en-US" altLang="en-US"/>
          </a:p>
        </p:txBody>
      </p:sp>
      <p:grpSp>
        <p:nvGrpSpPr>
          <p:cNvPr id="29701" name="Group 20">
            <a:extLst>
              <a:ext uri="{FF2B5EF4-FFF2-40B4-BE49-F238E27FC236}">
                <a16:creationId xmlns:a16="http://schemas.microsoft.com/office/drawing/2014/main" id="{0AD603C3-8CE5-4A4F-B754-66A99A168254}"/>
              </a:ext>
            </a:extLst>
          </p:cNvPr>
          <p:cNvGrpSpPr>
            <a:grpSpLocks/>
          </p:cNvGrpSpPr>
          <p:nvPr/>
        </p:nvGrpSpPr>
        <p:grpSpPr bwMode="auto">
          <a:xfrm>
            <a:off x="906464" y="3308350"/>
            <a:ext cx="11482387" cy="1377951"/>
            <a:chOff x="596421" y="2285379"/>
            <a:chExt cx="11285642" cy="1246760"/>
          </a:xfrm>
        </p:grpSpPr>
        <p:pic>
          <p:nvPicPr>
            <p:cNvPr id="29708" name="Picture 21">
              <a:extLst>
                <a:ext uri="{FF2B5EF4-FFF2-40B4-BE49-F238E27FC236}">
                  <a16:creationId xmlns:a16="http://schemas.microsoft.com/office/drawing/2014/main" id="{9BD57842-45D6-47D7-A55F-F4E57C523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924" b="35352"/>
            <a:stretch>
              <a:fillRect/>
            </a:stretch>
          </p:blipFill>
          <p:spPr bwMode="auto">
            <a:xfrm>
              <a:off x="4830451" y="2285379"/>
              <a:ext cx="7051612" cy="124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Picture 22">
              <a:extLst>
                <a:ext uri="{FF2B5EF4-FFF2-40B4-BE49-F238E27FC236}">
                  <a16:creationId xmlns:a16="http://schemas.microsoft.com/office/drawing/2014/main" id="{151AA7E2-680E-4F34-BBEF-320FE33C9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421" y="2414145"/>
              <a:ext cx="4234030" cy="73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702" name="Picture 24">
            <a:extLst>
              <a:ext uri="{FF2B5EF4-FFF2-40B4-BE49-F238E27FC236}">
                <a16:creationId xmlns:a16="http://schemas.microsoft.com/office/drawing/2014/main" id="{68E7BD03-BEC2-4997-87DD-4C00D81232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694" y="6137214"/>
            <a:ext cx="9039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26">
            <a:extLst>
              <a:ext uri="{FF2B5EF4-FFF2-40B4-BE49-F238E27FC236}">
                <a16:creationId xmlns:a16="http://schemas.microsoft.com/office/drawing/2014/main" id="{6ED0F870-234A-4AFE-905E-EC36BC6A57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6967403"/>
            <a:ext cx="7658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DD265B5A-993E-4F62-B563-3BD6E83FD2D3}"/>
              </a:ext>
            </a:extLst>
          </p:cNvPr>
          <p:cNvSpPr/>
          <p:nvPr/>
        </p:nvSpPr>
        <p:spPr>
          <a:xfrm>
            <a:off x="10656888" y="3324226"/>
            <a:ext cx="1731963" cy="13446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9707" name="Picture 23">
            <a:extLst>
              <a:ext uri="{FF2B5EF4-FFF2-40B4-BE49-F238E27FC236}">
                <a16:creationId xmlns:a16="http://schemas.microsoft.com/office/drawing/2014/main" id="{C692ACDE-D659-49EF-BADA-362FB8B292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5134" y="5807013"/>
            <a:ext cx="4371975"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AE6B8106-AF98-471C-97E3-0C0709EAD0B1}"/>
              </a:ext>
            </a:extLst>
          </p:cNvPr>
          <p:cNvSpPr/>
          <p:nvPr/>
        </p:nvSpPr>
        <p:spPr>
          <a:xfrm>
            <a:off x="10414631" y="5807013"/>
            <a:ext cx="1832478" cy="7413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3" name="Group 12">
            <a:extLst>
              <a:ext uri="{FF2B5EF4-FFF2-40B4-BE49-F238E27FC236}">
                <a16:creationId xmlns:a16="http://schemas.microsoft.com/office/drawing/2014/main" id="{428102CE-D59E-4005-AC48-E7E6CB01EDF7}"/>
              </a:ext>
            </a:extLst>
          </p:cNvPr>
          <p:cNvGrpSpPr/>
          <p:nvPr/>
        </p:nvGrpSpPr>
        <p:grpSpPr>
          <a:xfrm>
            <a:off x="11731423" y="6794027"/>
            <a:ext cx="2486391" cy="1316920"/>
            <a:chOff x="11731423" y="6794027"/>
            <a:chExt cx="2486391" cy="1316920"/>
          </a:xfrm>
        </p:grpSpPr>
        <p:sp>
          <p:nvSpPr>
            <p:cNvPr id="14" name="Rectangle 13">
              <a:extLst>
                <a:ext uri="{FF2B5EF4-FFF2-40B4-BE49-F238E27FC236}">
                  <a16:creationId xmlns:a16="http://schemas.microsoft.com/office/drawing/2014/main" id="{5781AD12-6031-4440-BC90-2EF47EBA2F41}"/>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5" name="Picture 4">
              <a:extLst>
                <a:ext uri="{FF2B5EF4-FFF2-40B4-BE49-F238E27FC236}">
                  <a16:creationId xmlns:a16="http://schemas.microsoft.com/office/drawing/2014/main" id="{004E89F5-AF40-4AE0-B65E-B4EA659B72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a:extLst>
                <a:ext uri="{FF2B5EF4-FFF2-40B4-BE49-F238E27FC236}">
                  <a16:creationId xmlns:a16="http://schemas.microsoft.com/office/drawing/2014/main" id="{09700316-507E-4D7A-9AEC-21A6B0BDA1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a:extLst>
              <a:ext uri="{FF2B5EF4-FFF2-40B4-BE49-F238E27FC236}">
                <a16:creationId xmlns:a16="http://schemas.microsoft.com/office/drawing/2014/main" id="{363E5605-50D0-4AAF-A946-F2CB3C1A4A0B}"/>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Data Integrity:  Do’s &amp; Don’ts</a:t>
            </a:r>
          </a:p>
        </p:txBody>
      </p:sp>
      <p:sp>
        <p:nvSpPr>
          <p:cNvPr id="4" name="Content Placeholder 2">
            <a:extLst>
              <a:ext uri="{FF2B5EF4-FFF2-40B4-BE49-F238E27FC236}">
                <a16:creationId xmlns:a16="http://schemas.microsoft.com/office/drawing/2014/main" id="{98CADEE3-B7B1-49D2-8B1A-80F624327D40}"/>
              </a:ext>
            </a:extLst>
          </p:cNvPr>
          <p:cNvSpPr>
            <a:spLocks noGrp="1"/>
          </p:cNvSpPr>
          <p:nvPr>
            <p:ph idx="1"/>
          </p:nvPr>
        </p:nvSpPr>
        <p:spPr>
          <a:xfrm>
            <a:off x="685801" y="1922470"/>
            <a:ext cx="11995151" cy="5070475"/>
          </a:xfrm>
        </p:spPr>
        <p:txBody>
          <a:bodyPr/>
          <a:lstStyle/>
          <a:p>
            <a:pPr marL="0" indent="0">
              <a:buNone/>
              <a:defRPr/>
            </a:pPr>
            <a:r>
              <a:rPr lang="en-US" sz="2000" b="1" dirty="0">
                <a:solidFill>
                  <a:srgbClr val="0C2F79"/>
                </a:solidFill>
                <a:latin typeface="Arial Nova Cond Light" panose="020B0306020202020204" pitchFamily="34" charset="0"/>
              </a:rPr>
              <a:t>DO</a:t>
            </a:r>
            <a:r>
              <a:rPr lang="en-US" sz="2000" dirty="0">
                <a:solidFill>
                  <a:srgbClr val="0C2F79"/>
                </a:solidFill>
                <a:latin typeface="Arial Nova Cond Light" panose="020B0306020202020204" pitchFamily="34" charset="0"/>
              </a:rPr>
              <a:t> – align the HCP Type with the HCP’s Degree</a:t>
            </a:r>
          </a:p>
          <a:p>
            <a:pPr marL="0" indent="0">
              <a:buNone/>
              <a:defRPr/>
            </a:pPr>
            <a:r>
              <a:rPr lang="en-US" sz="2000" dirty="0">
                <a:solidFill>
                  <a:srgbClr val="FF0000"/>
                </a:solidFill>
                <a:latin typeface="Arial Nova Cond Light" panose="020B0306020202020204" pitchFamily="34" charset="0"/>
              </a:rPr>
              <a:t>DON’T </a:t>
            </a:r>
            <a:r>
              <a:rPr lang="en-US" sz="2000" dirty="0">
                <a:solidFill>
                  <a:srgbClr val="0C2F79"/>
                </a:solidFill>
                <a:latin typeface="Arial Nova Cond Light" panose="020B0306020202020204" pitchFamily="34" charset="0"/>
              </a:rPr>
              <a:t>– mismatch the HCP Type and the HCP Degree</a:t>
            </a:r>
            <a:endParaRPr lang="en-US" sz="1600" dirty="0">
              <a:solidFill>
                <a:schemeClr val="tx1"/>
              </a:solidFill>
            </a:endParaRPr>
          </a:p>
          <a:p>
            <a:pPr lvl="1">
              <a:defRPr/>
            </a:pPr>
            <a:endParaRPr lang="en-US" sz="1600" dirty="0">
              <a:solidFill>
                <a:schemeClr val="tx1"/>
              </a:solidFill>
            </a:endParaRPr>
          </a:p>
          <a:p>
            <a:pPr lvl="1">
              <a:defRPr/>
            </a:pPr>
            <a:endParaRPr lang="en-US" sz="1600" dirty="0">
              <a:solidFill>
                <a:schemeClr val="tx1"/>
              </a:solidFill>
            </a:endParaRPr>
          </a:p>
          <a:p>
            <a:pPr lvl="1">
              <a:defRPr/>
            </a:pPr>
            <a:endParaRPr lang="en-US" sz="1600" dirty="0">
              <a:solidFill>
                <a:schemeClr val="tx1"/>
              </a:solidFill>
            </a:endParaRPr>
          </a:p>
          <a:p>
            <a:pPr lvl="1">
              <a:defRPr/>
            </a:pPr>
            <a:endParaRPr lang="en-US" sz="1600" dirty="0">
              <a:solidFill>
                <a:schemeClr val="tx1"/>
              </a:solidFill>
            </a:endParaRPr>
          </a:p>
          <a:p>
            <a:pPr lvl="1">
              <a:defRPr/>
            </a:pPr>
            <a:endParaRPr lang="en-US" sz="1600" dirty="0">
              <a:solidFill>
                <a:schemeClr val="tx1"/>
              </a:solidFill>
            </a:endParaRPr>
          </a:p>
          <a:p>
            <a:pPr lvl="1">
              <a:defRPr/>
            </a:pPr>
            <a:endParaRPr lang="en-US" sz="1600" dirty="0">
              <a:solidFill>
                <a:schemeClr val="tx1"/>
              </a:solidFill>
            </a:endParaRPr>
          </a:p>
          <a:p>
            <a:pPr marL="457189" lvl="1" indent="0">
              <a:buNone/>
              <a:defRPr/>
            </a:pPr>
            <a:endParaRPr lang="en-US" sz="1600" dirty="0">
              <a:solidFill>
                <a:schemeClr val="tx1"/>
              </a:solidFill>
            </a:endParaRPr>
          </a:p>
          <a:p>
            <a:pPr marL="0" indent="0">
              <a:buNone/>
              <a:defRPr/>
            </a:pPr>
            <a:r>
              <a:rPr lang="en-US" sz="2000" b="1" dirty="0">
                <a:solidFill>
                  <a:srgbClr val="0C2F79"/>
                </a:solidFill>
                <a:latin typeface="Arial Nova Cond Light" panose="020B0306020202020204" pitchFamily="34" charset="0"/>
              </a:rPr>
              <a:t>DO</a:t>
            </a:r>
            <a:r>
              <a:rPr lang="en-US" sz="2000" dirty="0">
                <a:solidFill>
                  <a:srgbClr val="0C2F79"/>
                </a:solidFill>
                <a:latin typeface="Arial Nova Cond Light" panose="020B0306020202020204" pitchFamily="34" charset="0"/>
              </a:rPr>
              <a:t> – identify the HCP / Individual when a meal or travel is provided</a:t>
            </a:r>
          </a:p>
          <a:p>
            <a:pPr marL="0" indent="0">
              <a:buNone/>
              <a:defRPr/>
            </a:pPr>
            <a:r>
              <a:rPr lang="en-US" sz="2000" dirty="0">
                <a:solidFill>
                  <a:srgbClr val="0C2F79"/>
                </a:solidFill>
                <a:latin typeface="Arial Nova Cond Light" panose="020B0306020202020204" pitchFamily="34" charset="0"/>
              </a:rPr>
              <a:t>DON’T– identify ONLY the Entity or Payee if other than the Individual who received the value – enter both, if appropriate . . . The entity AND/OR the Individual </a:t>
            </a:r>
          </a:p>
          <a:p>
            <a:pPr marL="0" indent="0">
              <a:buNone/>
              <a:defRPr/>
            </a:pPr>
            <a:endParaRPr lang="en-US" dirty="0"/>
          </a:p>
        </p:txBody>
      </p:sp>
      <p:sp>
        <p:nvSpPr>
          <p:cNvPr id="30723" name="Slide Number Placeholder 2">
            <a:extLst>
              <a:ext uri="{FF2B5EF4-FFF2-40B4-BE49-F238E27FC236}">
                <a16:creationId xmlns:a16="http://schemas.microsoft.com/office/drawing/2014/main" id="{354CE195-B127-45B4-AE28-7FB5CDC7597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22B7641-E3A7-4970-8A97-02B0E68BE92F}" type="slidenum">
              <a:rPr lang="en-US" altLang="en-US"/>
              <a:pPr/>
              <a:t>27</a:t>
            </a:fld>
            <a:endParaRPr lang="en-US" altLang="en-US"/>
          </a:p>
        </p:txBody>
      </p:sp>
      <p:pic>
        <p:nvPicPr>
          <p:cNvPr id="30725" name="Picture 10">
            <a:extLst>
              <a:ext uri="{FF2B5EF4-FFF2-40B4-BE49-F238E27FC236}">
                <a16:creationId xmlns:a16="http://schemas.microsoft.com/office/drawing/2014/main" id="{DC0EF5A3-6667-4781-AFEB-551E55AA5975}"/>
              </a:ext>
            </a:extLst>
          </p:cNvPr>
          <p:cNvPicPr>
            <a:picLocks noChangeAspect="1"/>
          </p:cNvPicPr>
          <p:nvPr/>
        </p:nvPicPr>
        <p:blipFill>
          <a:blip r:embed="rId2">
            <a:extLst>
              <a:ext uri="{28A0092B-C50C-407E-A947-70E740481C1C}">
                <a14:useLocalDpi xmlns:a14="http://schemas.microsoft.com/office/drawing/2010/main" val="0"/>
              </a:ext>
            </a:extLst>
          </a:blip>
          <a:srcRect t="32420"/>
          <a:stretch>
            <a:fillRect/>
          </a:stretch>
        </p:blipFill>
        <p:spPr bwMode="auto">
          <a:xfrm>
            <a:off x="8039101" y="1717683"/>
            <a:ext cx="5019675" cy="850900"/>
          </a:xfrm>
          <a:prstGeom prst="rect">
            <a:avLst/>
          </a:prstGeom>
          <a:noFill/>
          <a:ln w="9525">
            <a:solidFill>
              <a:srgbClr val="555555"/>
            </a:solidFill>
            <a:miter lim="800000"/>
            <a:headEnd/>
            <a:tailEnd/>
          </a:ln>
          <a:extLst>
            <a:ext uri="{909E8E84-426E-40DD-AFC4-6F175D3DCCD1}">
              <a14:hiddenFill xmlns:a14="http://schemas.microsoft.com/office/drawing/2010/main">
                <a:solidFill>
                  <a:srgbClr val="FFFFFF"/>
                </a:solidFill>
              </a14:hiddenFill>
            </a:ext>
          </a:extLst>
        </p:spPr>
      </p:pic>
      <p:pic>
        <p:nvPicPr>
          <p:cNvPr id="30726" name="Picture 11" descr="Machine generated alternative text:&#10;DI &#10;Missing_ &#10;Name Inf &#10;Heavy Li &#10;ght Fla &#10;HCP I &#10;49134295 H &#10;6721471 &#10;19903364 &#10;52352216 H &#10;HCP sup &#10;er Typ &#10;HCP &#10;Mid- &#10;Mid- &#10;Mid- &#10;Mid- &#10;DA &#10;HCP sub HCP Last &#10;X Type &#10;Type &#10;Name &#10;Level Pract Physician Martin &#10;Level Pract Physician Porras &#10;Level Pract Physician Duncan &#10;DB &#10;HCP First &#10;Name &#10;Emily &#10;Virginia &#10;Adrienne &#10;HCP Mid &#10;dle Initial &#10;Name &#10;Michele &#10;Isela &#10;N. &#10;DE &#10;Institutio &#10;n Nam &#10;HCP &#10;Data Te &#10;mplate P &#10;rimary H &#10;cp Degre HCP spec A &#10;Degr &#10;HCP Ti &#10;MD &#10;M.D. &#10;MD &#10;M.D. &#10;ialty &#10;Physician &#10;Physician &#10;Physician &#10;Level Pra Nurse Pra Bronfenbr Toni &#10;Toni Bronfenbrenner NP ">
            <a:extLst>
              <a:ext uri="{FF2B5EF4-FFF2-40B4-BE49-F238E27FC236}">
                <a16:creationId xmlns:a16="http://schemas.microsoft.com/office/drawing/2014/main" id="{947997BC-62B4-4442-97AB-F7E290DC7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568"/>
          <a:stretch>
            <a:fillRect/>
          </a:stretch>
        </p:blipFill>
        <p:spPr bwMode="auto">
          <a:xfrm>
            <a:off x="2463800" y="3108329"/>
            <a:ext cx="6334125" cy="1463675"/>
          </a:xfrm>
          <a:prstGeom prst="rect">
            <a:avLst/>
          </a:prstGeom>
          <a:noFill/>
          <a:ln w="9525">
            <a:solidFill>
              <a:srgbClr val="555555"/>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8B7244F-CB93-4627-A6F4-9ECBD614111C}"/>
              </a:ext>
            </a:extLst>
          </p:cNvPr>
          <p:cNvSpPr/>
          <p:nvPr/>
        </p:nvSpPr>
        <p:spPr>
          <a:xfrm>
            <a:off x="7094539" y="2992441"/>
            <a:ext cx="1609725" cy="16192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728" name="Picture 13">
            <a:extLst>
              <a:ext uri="{FF2B5EF4-FFF2-40B4-BE49-F238E27FC236}">
                <a16:creationId xmlns:a16="http://schemas.microsoft.com/office/drawing/2014/main" id="{FADD8E9D-6EC3-4719-A9F9-9E1D7B8786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6243639"/>
            <a:ext cx="11439525" cy="1087437"/>
          </a:xfrm>
          <a:prstGeom prst="rect">
            <a:avLst/>
          </a:prstGeom>
          <a:noFill/>
          <a:ln w="9525">
            <a:solidFill>
              <a:srgbClr val="555555"/>
            </a:solidFill>
            <a:miter lim="800000"/>
            <a:headEnd/>
            <a:tailEnd/>
          </a:ln>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67683F8E-4160-43C8-B045-547C542EE1E5}"/>
              </a:ext>
            </a:extLst>
          </p:cNvPr>
          <p:cNvGrpSpPr/>
          <p:nvPr/>
        </p:nvGrpSpPr>
        <p:grpSpPr>
          <a:xfrm>
            <a:off x="11731423" y="6794027"/>
            <a:ext cx="2486391" cy="1316920"/>
            <a:chOff x="11731423" y="6794027"/>
            <a:chExt cx="2486391" cy="1316920"/>
          </a:xfrm>
        </p:grpSpPr>
        <p:sp>
          <p:nvSpPr>
            <p:cNvPr id="10" name="Rectangle 9">
              <a:extLst>
                <a:ext uri="{FF2B5EF4-FFF2-40B4-BE49-F238E27FC236}">
                  <a16:creationId xmlns:a16="http://schemas.microsoft.com/office/drawing/2014/main" id="{D5CBB18D-5026-4E2A-A016-C985C079AB8B}"/>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1" name="Picture 4">
              <a:extLst>
                <a:ext uri="{FF2B5EF4-FFF2-40B4-BE49-F238E27FC236}">
                  <a16:creationId xmlns:a16="http://schemas.microsoft.com/office/drawing/2014/main" id="{26888242-E38C-40D4-8D18-996671B750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a:extLst>
                <a:ext uri="{FF2B5EF4-FFF2-40B4-BE49-F238E27FC236}">
                  <a16:creationId xmlns:a16="http://schemas.microsoft.com/office/drawing/2014/main" id="{B93C9888-728A-4550-8108-7F96DEA723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a:extLst>
              <a:ext uri="{FF2B5EF4-FFF2-40B4-BE49-F238E27FC236}">
                <a16:creationId xmlns:a16="http://schemas.microsoft.com/office/drawing/2014/main" id="{C327BA48-1779-483A-9722-7D6F5CFB992D}"/>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Document Only</a:t>
            </a:r>
          </a:p>
        </p:txBody>
      </p:sp>
      <p:sp>
        <p:nvSpPr>
          <p:cNvPr id="33795" name="Slide Number Placeholder 2">
            <a:extLst>
              <a:ext uri="{FF2B5EF4-FFF2-40B4-BE49-F238E27FC236}">
                <a16:creationId xmlns:a16="http://schemas.microsoft.com/office/drawing/2014/main" id="{C13A268B-9E9F-456A-8353-E3E9817D688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07218EC-E1D7-48A2-8FFF-2FA693243DF9}" type="slidenum">
              <a:rPr lang="en-US" altLang="en-US"/>
              <a:pPr/>
              <a:t>28</a:t>
            </a:fld>
            <a:endParaRPr lang="en-US" altLang="en-US"/>
          </a:p>
        </p:txBody>
      </p:sp>
      <p:pic>
        <p:nvPicPr>
          <p:cNvPr id="33796" name="Picture 1">
            <a:extLst>
              <a:ext uri="{FF2B5EF4-FFF2-40B4-BE49-F238E27FC236}">
                <a16:creationId xmlns:a16="http://schemas.microsoft.com/office/drawing/2014/main" id="{75F7BAFF-E2B8-47B2-B28A-FD65767F56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1712914"/>
            <a:ext cx="10628313"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3797" name="Object 2">
            <a:hlinkClick r:id="" action="ppaction://ole?verb=0"/>
            <a:extLst>
              <a:ext uri="{FF2B5EF4-FFF2-40B4-BE49-F238E27FC236}">
                <a16:creationId xmlns:a16="http://schemas.microsoft.com/office/drawing/2014/main" id="{CE4ADA7D-76E4-4695-AF2E-22FC4C0A3F68}"/>
              </a:ext>
            </a:extLst>
          </p:cNvPr>
          <p:cNvGraphicFramePr>
            <a:graphicFrameLocks noChangeAspect="1"/>
          </p:cNvGraphicFramePr>
          <p:nvPr/>
        </p:nvGraphicFramePr>
        <p:xfrm>
          <a:off x="12106275" y="4667251"/>
          <a:ext cx="1373188" cy="1158875"/>
        </p:xfrm>
        <a:graphic>
          <a:graphicData uri="http://schemas.openxmlformats.org/presentationml/2006/ole">
            <mc:AlternateContent xmlns:mc="http://schemas.openxmlformats.org/markup-compatibility/2006">
              <mc:Choice xmlns:v="urn:schemas-microsoft-com:vml" Requires="v">
                <p:oleObj spid="_x0000_s3081" name="Presentation" showAsIcon="1" r:id="rId4" imgW="914400" imgH="771525" progId="PowerPoint.Show.12">
                  <p:embed/>
                </p:oleObj>
              </mc:Choice>
              <mc:Fallback>
                <p:oleObj name="Presentation" showAsIcon="1" r:id="rId4" imgW="914400" imgH="771525" progId="PowerPoint.Show.12">
                  <p:embed/>
                  <p:pic>
                    <p:nvPicPr>
                      <p:cNvPr id="33797" name="Object 2">
                        <a:hlinkClick r:id="" action="ppaction://ole?verb=0"/>
                        <a:extLst>
                          <a:ext uri="{FF2B5EF4-FFF2-40B4-BE49-F238E27FC236}">
                            <a16:creationId xmlns:a16="http://schemas.microsoft.com/office/drawing/2014/main" id="{CE4ADA7D-76E4-4695-AF2E-22FC4C0A3F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06275" y="4667251"/>
                        <a:ext cx="137318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allout: Down Arrow 5">
            <a:extLst>
              <a:ext uri="{FF2B5EF4-FFF2-40B4-BE49-F238E27FC236}">
                <a16:creationId xmlns:a16="http://schemas.microsoft.com/office/drawing/2014/main" id="{41595FAF-97AB-47EE-ADE2-48C0BF6539BB}"/>
              </a:ext>
            </a:extLst>
          </p:cNvPr>
          <p:cNvSpPr/>
          <p:nvPr/>
        </p:nvSpPr>
        <p:spPr>
          <a:xfrm>
            <a:off x="11930063" y="3363914"/>
            <a:ext cx="1725612" cy="750887"/>
          </a:xfrm>
          <a:prstGeom prst="downArrowCallout">
            <a:avLst>
              <a:gd name="adj1" fmla="val 22699"/>
              <a:gd name="adj2" fmla="val 21577"/>
              <a:gd name="adj3" fmla="val 16495"/>
              <a:gd name="adj4" fmla="val 88832"/>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solidFill>
                  <a:srgbClr val="000000"/>
                </a:solidFill>
                <a:latin typeface="Tahoma" panose="020B0604030504040204" pitchFamily="34" charset="0"/>
                <a:ea typeface="Tahoma" panose="020B0604030504040204" pitchFamily="34" charset="0"/>
                <a:cs typeface="Tahoma" panose="020B0604030504040204" pitchFamily="34" charset="0"/>
              </a:rPr>
              <a:t>Please refer to the below attached checklist  for accurate document upload</a:t>
            </a:r>
          </a:p>
        </p:txBody>
      </p:sp>
      <p:grpSp>
        <p:nvGrpSpPr>
          <p:cNvPr id="7" name="Group 6">
            <a:extLst>
              <a:ext uri="{FF2B5EF4-FFF2-40B4-BE49-F238E27FC236}">
                <a16:creationId xmlns:a16="http://schemas.microsoft.com/office/drawing/2014/main" id="{FE07B165-EB1F-43A9-9BDE-9AFF3761A2BA}"/>
              </a:ext>
            </a:extLst>
          </p:cNvPr>
          <p:cNvGrpSpPr/>
          <p:nvPr/>
        </p:nvGrpSpPr>
        <p:grpSpPr>
          <a:xfrm>
            <a:off x="11731423" y="6794027"/>
            <a:ext cx="2486391" cy="1316920"/>
            <a:chOff x="11731423" y="6794027"/>
            <a:chExt cx="2486391" cy="1316920"/>
          </a:xfrm>
        </p:grpSpPr>
        <p:sp>
          <p:nvSpPr>
            <p:cNvPr id="8" name="Rectangle 7">
              <a:extLst>
                <a:ext uri="{FF2B5EF4-FFF2-40B4-BE49-F238E27FC236}">
                  <a16:creationId xmlns:a16="http://schemas.microsoft.com/office/drawing/2014/main" id="{36063CBD-E140-48B4-8871-1CBB8E9775D3}"/>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9" name="Picture 4">
              <a:extLst>
                <a:ext uri="{FF2B5EF4-FFF2-40B4-BE49-F238E27FC236}">
                  <a16:creationId xmlns:a16="http://schemas.microsoft.com/office/drawing/2014/main" id="{3E80A0A1-5CCE-4467-B6DA-69B5ADB01B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a:extLst>
                <a:ext uri="{FF2B5EF4-FFF2-40B4-BE49-F238E27FC236}">
                  <a16:creationId xmlns:a16="http://schemas.microsoft.com/office/drawing/2014/main" id="{F53958D5-77B3-496F-95E9-C520979F13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a:extLst>
              <a:ext uri="{FF2B5EF4-FFF2-40B4-BE49-F238E27FC236}">
                <a16:creationId xmlns:a16="http://schemas.microsoft.com/office/drawing/2014/main" id="{E4069432-02AA-4934-A4FC-E0C7AD1222DA}"/>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File Upload: Template</a:t>
            </a:r>
          </a:p>
        </p:txBody>
      </p:sp>
      <p:sp>
        <p:nvSpPr>
          <p:cNvPr id="31747" name="Slide Number Placeholder 2">
            <a:extLst>
              <a:ext uri="{FF2B5EF4-FFF2-40B4-BE49-F238E27FC236}">
                <a16:creationId xmlns:a16="http://schemas.microsoft.com/office/drawing/2014/main" id="{B34EC328-227E-417D-9877-CA560B0E021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96B2A3B-5BEA-410B-8038-6010D04DD5C2}" type="slidenum">
              <a:rPr lang="en-US" altLang="en-US"/>
              <a:pPr/>
              <a:t>29</a:t>
            </a:fld>
            <a:endParaRPr lang="en-US" altLang="en-US"/>
          </a:p>
        </p:txBody>
      </p:sp>
      <p:sp>
        <p:nvSpPr>
          <p:cNvPr id="4" name="Content Placeholder 12">
            <a:extLst>
              <a:ext uri="{FF2B5EF4-FFF2-40B4-BE49-F238E27FC236}">
                <a16:creationId xmlns:a16="http://schemas.microsoft.com/office/drawing/2014/main" id="{ED6BD884-609D-4164-9105-2045E568D278}"/>
              </a:ext>
            </a:extLst>
          </p:cNvPr>
          <p:cNvSpPr txBox="1">
            <a:spLocks/>
          </p:cNvSpPr>
          <p:nvPr/>
        </p:nvSpPr>
        <p:spPr bwMode="auto">
          <a:xfrm>
            <a:off x="806451" y="5962653"/>
            <a:ext cx="11582400" cy="1600200"/>
          </a:xfrm>
          <a:prstGeom prst="rect">
            <a:avLst/>
          </a:prstGeom>
          <a:noFill/>
          <a:ln w="9525">
            <a:noFill/>
            <a:miter lim="800000"/>
            <a:headEnd/>
            <a:tailEnd/>
          </a:ln>
        </p:spPr>
        <p:txBody>
          <a:bodyPr lIns="0" tIns="0" rIns="0" bIns="0"/>
          <a:lstStyle/>
          <a:p>
            <a:pPr marL="200020" indent="-236533" defTabSz="457189">
              <a:spcBef>
                <a:spcPct val="20000"/>
              </a:spcBef>
              <a:defRPr/>
            </a:pPr>
            <a:r>
              <a:rPr lang="en-US" sz="1800" b="1" u="sng" dirty="0">
                <a:solidFill>
                  <a:srgbClr val="0C2F79"/>
                </a:solidFill>
                <a:latin typeface="Arial Nova Cond Light" panose="020B0306020202020204" pitchFamily="34" charset="0"/>
                <a:ea typeface="+mn-ea"/>
                <a:cs typeface="Arial"/>
              </a:rPr>
              <a:t>Common Errors:</a:t>
            </a:r>
          </a:p>
          <a:p>
            <a:pPr marL="200020" indent="-236533" defTabSz="457189">
              <a:spcBef>
                <a:spcPct val="20000"/>
              </a:spcBef>
              <a:buFont typeface="Arial" pitchFamily="34" charset="0"/>
              <a:buChar char="•"/>
              <a:defRPr/>
            </a:pPr>
            <a:r>
              <a:rPr lang="en-US" sz="1800" b="1" dirty="0">
                <a:solidFill>
                  <a:srgbClr val="0C2F79"/>
                </a:solidFill>
                <a:latin typeface="Arial Nova Cond Light" panose="020B0306020202020204" pitchFamily="34" charset="0"/>
                <a:ea typeface="+mn-ea"/>
                <a:cs typeface="Arial"/>
              </a:rPr>
              <a:t>Invalid PO/CR – PO not linked to a valid Totality ID</a:t>
            </a:r>
          </a:p>
          <a:p>
            <a:pPr marL="709596" lvl="1" indent="-236533" defTabSz="457189">
              <a:spcBef>
                <a:spcPct val="20000"/>
              </a:spcBef>
              <a:buFont typeface="Arial" pitchFamily="34" charset="0"/>
              <a:buChar char="•"/>
              <a:defRPr/>
            </a:pPr>
            <a:r>
              <a:rPr lang="en-US" sz="1600" dirty="0">
                <a:solidFill>
                  <a:srgbClr val="0C2F79"/>
                </a:solidFill>
                <a:latin typeface="Arial Nova Cond Light" panose="020B0306020202020204" pitchFamily="34" charset="0"/>
                <a:ea typeface="+mn-ea"/>
                <a:cs typeface="Arial"/>
              </a:rPr>
              <a:t>Confirm PO/CR Number entered is correct</a:t>
            </a:r>
          </a:p>
          <a:p>
            <a:pPr marL="709596" lvl="1" indent="-236533" defTabSz="457189">
              <a:spcBef>
                <a:spcPct val="20000"/>
              </a:spcBef>
              <a:buFont typeface="Arial" pitchFamily="34" charset="0"/>
              <a:buChar char="•"/>
              <a:defRPr/>
            </a:pPr>
            <a:r>
              <a:rPr lang="en-US" sz="1600" dirty="0">
                <a:solidFill>
                  <a:srgbClr val="0C2F79"/>
                </a:solidFill>
                <a:latin typeface="Arial Nova Cond Light" panose="020B0306020202020204" pitchFamily="34" charset="0"/>
                <a:ea typeface="+mn-ea"/>
                <a:cs typeface="Arial"/>
              </a:rPr>
              <a:t>Contact J&amp;J Project Owner to ensure PO/CR is connected to a Totality ID</a:t>
            </a:r>
          </a:p>
          <a:p>
            <a:pPr marL="200020" indent="-236533" defTabSz="457189">
              <a:spcBef>
                <a:spcPct val="20000"/>
              </a:spcBef>
              <a:buFont typeface="Arial" pitchFamily="34" charset="0"/>
              <a:buChar char="•"/>
              <a:defRPr/>
            </a:pPr>
            <a:r>
              <a:rPr lang="en-US" sz="1800" b="1" dirty="0">
                <a:solidFill>
                  <a:srgbClr val="0C2F79"/>
                </a:solidFill>
                <a:latin typeface="Arial Nova Cond Light" panose="020B0306020202020204" pitchFamily="34" charset="0"/>
                <a:ea typeface="+mn-ea"/>
                <a:cs typeface="Arial"/>
              </a:rPr>
              <a:t>Supplier ID associated with the email/user name is not consistent with the Supplier ID associated with the PO</a:t>
            </a:r>
          </a:p>
          <a:p>
            <a:pPr marL="709596" lvl="1" indent="-236533" defTabSz="457189">
              <a:spcBef>
                <a:spcPct val="20000"/>
              </a:spcBef>
              <a:buFont typeface="Arial" pitchFamily="34" charset="0"/>
              <a:buChar char="•"/>
              <a:defRPr/>
            </a:pPr>
            <a:r>
              <a:rPr lang="en-US" sz="1600" dirty="0">
                <a:solidFill>
                  <a:srgbClr val="0C2F79"/>
                </a:solidFill>
                <a:latin typeface="Arial Nova Cond Light" panose="020B0306020202020204" pitchFamily="34" charset="0"/>
                <a:ea typeface="+mn-ea"/>
                <a:cs typeface="Arial"/>
              </a:rPr>
              <a:t>Contact Totality Helpdesk for resolution</a:t>
            </a:r>
          </a:p>
          <a:p>
            <a:pPr marL="709596" lvl="1" indent="-236533" defTabSz="457189">
              <a:spcBef>
                <a:spcPct val="20000"/>
              </a:spcBef>
              <a:buFont typeface="Arial" pitchFamily="34" charset="0"/>
              <a:buChar char="•"/>
              <a:defRPr/>
            </a:pPr>
            <a:r>
              <a:rPr lang="en-US" sz="1600" dirty="0">
                <a:solidFill>
                  <a:srgbClr val="0C2F79"/>
                </a:solidFill>
                <a:latin typeface="Arial Nova Cond Light" panose="020B0306020202020204" pitchFamily="34" charset="0"/>
                <a:ea typeface="+mn-ea"/>
                <a:cs typeface="Arial"/>
              </a:rPr>
              <a:t>Create an new User ID consistent with the Supplier ID on the PO</a:t>
            </a:r>
          </a:p>
        </p:txBody>
      </p:sp>
      <p:sp>
        <p:nvSpPr>
          <p:cNvPr id="31749" name="TextBox 26">
            <a:extLst>
              <a:ext uri="{FF2B5EF4-FFF2-40B4-BE49-F238E27FC236}">
                <a16:creationId xmlns:a16="http://schemas.microsoft.com/office/drawing/2014/main" id="{1772B199-EC03-4FC4-9F64-3C04EB550DC0}"/>
              </a:ext>
            </a:extLst>
          </p:cNvPr>
          <p:cNvSpPr txBox="1">
            <a:spLocks noChangeArrowheads="1"/>
          </p:cNvSpPr>
          <p:nvPr/>
        </p:nvSpPr>
        <p:spPr bwMode="auto">
          <a:xfrm>
            <a:off x="685800" y="1892303"/>
            <a:ext cx="10134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panose="020B0604020202020204" pitchFamily="34" charset="0"/>
              <a:buChar char="•"/>
              <a:defRPr sz="3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1pPr>
            <a:lvl2pPr marL="742950" indent="-285750">
              <a:spcBef>
                <a:spcPts val="638"/>
              </a:spcBef>
              <a:buSzPct val="100000"/>
              <a:buFont typeface="Arial" panose="020B0604020202020204" pitchFamily="34" charset="0"/>
              <a:buChar char="–"/>
              <a:defRPr sz="25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2pPr>
            <a:lvl3pPr marL="11430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3pPr>
            <a:lvl4pPr marL="16002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4pPr>
            <a:lvl5pPr marL="20574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5pPr>
            <a:lvl6pPr marL="25146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6pPr>
            <a:lvl7pPr marL="29718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7pPr>
            <a:lvl8pPr marL="34290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8pPr>
            <a:lvl9pPr marL="38862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9pPr>
          </a:lstStyle>
          <a:p>
            <a:pPr eaLnBrk="1" hangingPunct="1">
              <a:spcBef>
                <a:spcPct val="0"/>
              </a:spcBef>
              <a:buSzTx/>
              <a:buFontTx/>
              <a:buNone/>
            </a:pPr>
            <a:r>
              <a:rPr lang="en-US" altLang="en-US" sz="1800" b="1" dirty="0">
                <a:solidFill>
                  <a:srgbClr val="0C2F79"/>
                </a:solidFill>
                <a:latin typeface="Arial Nova Cond Light" panose="020B0306020202020204" pitchFamily="34" charset="0"/>
                <a:cs typeface="Arial" panose="020B0604020202020204" pitchFamily="34" charset="0"/>
              </a:rPr>
              <a:t>From the Menu– select the ‘ Upload Data Template/Document &amp; Attest Project</a:t>
            </a:r>
          </a:p>
        </p:txBody>
      </p:sp>
      <p:grpSp>
        <p:nvGrpSpPr>
          <p:cNvPr id="20" name="Group 19">
            <a:extLst>
              <a:ext uri="{FF2B5EF4-FFF2-40B4-BE49-F238E27FC236}">
                <a16:creationId xmlns:a16="http://schemas.microsoft.com/office/drawing/2014/main" id="{A0B5AADB-C0BD-4313-B544-A32D75A096A6}"/>
              </a:ext>
            </a:extLst>
          </p:cNvPr>
          <p:cNvGrpSpPr/>
          <p:nvPr/>
        </p:nvGrpSpPr>
        <p:grpSpPr>
          <a:xfrm>
            <a:off x="11731423" y="6794027"/>
            <a:ext cx="2486391" cy="1316920"/>
            <a:chOff x="11731423" y="6794027"/>
            <a:chExt cx="2486391" cy="1316920"/>
          </a:xfrm>
        </p:grpSpPr>
        <p:sp>
          <p:nvSpPr>
            <p:cNvPr id="21" name="Rectangle 20">
              <a:extLst>
                <a:ext uri="{FF2B5EF4-FFF2-40B4-BE49-F238E27FC236}">
                  <a16:creationId xmlns:a16="http://schemas.microsoft.com/office/drawing/2014/main" id="{34BC4C31-93AD-4C0D-97BC-F9D20E62A0E8}"/>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22" name="Picture 4">
              <a:extLst>
                <a:ext uri="{FF2B5EF4-FFF2-40B4-BE49-F238E27FC236}">
                  <a16:creationId xmlns:a16="http://schemas.microsoft.com/office/drawing/2014/main" id="{E999AEB9-84AB-4CAA-8262-256FA5E6B1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a:extLst>
                <a:ext uri="{FF2B5EF4-FFF2-40B4-BE49-F238E27FC236}">
                  <a16:creationId xmlns:a16="http://schemas.microsoft.com/office/drawing/2014/main" id="{A50E6109-E683-49B9-9FE1-8D69A3E6F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81322D94-72C4-4B10-8DD0-0A42DC1A1A2B}"/>
              </a:ext>
            </a:extLst>
          </p:cNvPr>
          <p:cNvPicPr>
            <a:picLocks noChangeAspect="1"/>
          </p:cNvPicPr>
          <p:nvPr/>
        </p:nvPicPr>
        <p:blipFill>
          <a:blip r:embed="rId4"/>
          <a:stretch>
            <a:fillRect/>
          </a:stretch>
        </p:blipFill>
        <p:spPr>
          <a:xfrm>
            <a:off x="1304925" y="2566987"/>
            <a:ext cx="10925669" cy="3095625"/>
          </a:xfrm>
          <a:prstGeom prst="rect">
            <a:avLst/>
          </a:prstGeom>
        </p:spPr>
      </p:pic>
      <p:sp>
        <p:nvSpPr>
          <p:cNvPr id="25" name="TextBox 24">
            <a:extLst>
              <a:ext uri="{FF2B5EF4-FFF2-40B4-BE49-F238E27FC236}">
                <a16:creationId xmlns:a16="http://schemas.microsoft.com/office/drawing/2014/main" id="{AC511CB3-C4FA-4597-8086-19CEF75EFA79}"/>
              </a:ext>
            </a:extLst>
          </p:cNvPr>
          <p:cNvSpPr txBox="1"/>
          <p:nvPr/>
        </p:nvSpPr>
        <p:spPr bwMode="auto">
          <a:xfrm>
            <a:off x="8944561" y="2907749"/>
            <a:ext cx="3141662" cy="276999"/>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n-US" sz="12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Select the Data Template from the Drop Down Menu</a:t>
            </a:r>
            <a:endParaRPr lang="en-US" sz="1200" b="1" i="1"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p:txBody>
      </p:sp>
      <p:cxnSp>
        <p:nvCxnSpPr>
          <p:cNvPr id="5" name="Straight Arrow Connector 4">
            <a:extLst>
              <a:ext uri="{FF2B5EF4-FFF2-40B4-BE49-F238E27FC236}">
                <a16:creationId xmlns:a16="http://schemas.microsoft.com/office/drawing/2014/main" id="{F2F92203-1263-4A9A-81A1-239B03EA2411}"/>
              </a:ext>
            </a:extLst>
          </p:cNvPr>
          <p:cNvCxnSpPr/>
          <p:nvPr/>
        </p:nvCxnSpPr>
        <p:spPr>
          <a:xfrm flipH="1">
            <a:off x="7964905" y="3050235"/>
            <a:ext cx="9264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D15C2A2-D05E-4B5D-8CBD-50C3D18F78F4}"/>
              </a:ext>
            </a:extLst>
          </p:cNvPr>
          <p:cNvSpPr txBox="1"/>
          <p:nvPr/>
        </p:nvSpPr>
        <p:spPr bwMode="auto">
          <a:xfrm>
            <a:off x="8891337" y="3592970"/>
            <a:ext cx="3128962" cy="46166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n-US" sz="12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Select the Year and Quarter of when the HCP Value Exchange Occurred</a:t>
            </a:r>
          </a:p>
        </p:txBody>
      </p:sp>
      <p:cxnSp>
        <p:nvCxnSpPr>
          <p:cNvPr id="7" name="Straight Arrow Connector 6">
            <a:extLst>
              <a:ext uri="{FF2B5EF4-FFF2-40B4-BE49-F238E27FC236}">
                <a16:creationId xmlns:a16="http://schemas.microsoft.com/office/drawing/2014/main" id="{2C90D74A-8512-41E4-8EE8-9F2FCCF39FEB}"/>
              </a:ext>
            </a:extLst>
          </p:cNvPr>
          <p:cNvCxnSpPr/>
          <p:nvPr/>
        </p:nvCxnSpPr>
        <p:spPr>
          <a:xfrm flipH="1" flipV="1">
            <a:off x="8073189" y="3460832"/>
            <a:ext cx="818148" cy="362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F194D5D-C39D-4D99-B137-28B4F68E4C42}"/>
              </a:ext>
            </a:extLst>
          </p:cNvPr>
          <p:cNvCxnSpPr>
            <a:stCxn id="28" idx="1"/>
          </p:cNvCxnSpPr>
          <p:nvPr/>
        </p:nvCxnSpPr>
        <p:spPr>
          <a:xfrm flipH="1">
            <a:off x="8121316" y="3823803"/>
            <a:ext cx="770021" cy="199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8F31E68-D744-41D1-B0D8-2A8F93545607}"/>
              </a:ext>
            </a:extLst>
          </p:cNvPr>
          <p:cNvSpPr txBox="1"/>
          <p:nvPr/>
        </p:nvSpPr>
        <p:spPr bwMode="auto">
          <a:xfrm>
            <a:off x="9040814" y="4389441"/>
            <a:ext cx="3143250" cy="276999"/>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n-US" sz="12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Enter Purchase Order # or Check Req. #</a:t>
            </a:r>
            <a:endParaRPr lang="en-US" sz="1200" b="1" i="1"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p:txBody>
      </p:sp>
      <p:cxnSp>
        <p:nvCxnSpPr>
          <p:cNvPr id="26" name="Straight Arrow Connector 25">
            <a:extLst>
              <a:ext uri="{FF2B5EF4-FFF2-40B4-BE49-F238E27FC236}">
                <a16:creationId xmlns:a16="http://schemas.microsoft.com/office/drawing/2014/main" id="{2A5984C2-5147-453A-801B-B82C755A40AD}"/>
              </a:ext>
            </a:extLst>
          </p:cNvPr>
          <p:cNvCxnSpPr/>
          <p:nvPr/>
        </p:nvCxnSpPr>
        <p:spPr>
          <a:xfrm flipH="1" flipV="1">
            <a:off x="8121316" y="4285180"/>
            <a:ext cx="823245" cy="2203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472E4BE-079A-4146-9A1E-06C995A43190}"/>
              </a:ext>
            </a:extLst>
          </p:cNvPr>
          <p:cNvCxnSpPr/>
          <p:nvPr/>
        </p:nvCxnSpPr>
        <p:spPr>
          <a:xfrm flipH="1">
            <a:off x="8121316" y="4527940"/>
            <a:ext cx="823245" cy="2362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717C270C-212C-44BD-9268-706DA549FF3F}"/>
              </a:ext>
            </a:extLst>
          </p:cNvPr>
          <p:cNvSpPr txBox="1"/>
          <p:nvPr/>
        </p:nvSpPr>
        <p:spPr bwMode="auto">
          <a:xfrm>
            <a:off x="9040814" y="5062541"/>
            <a:ext cx="3094037" cy="276999"/>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n-US" sz="12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Click ‘Next’</a:t>
            </a:r>
            <a:endParaRPr lang="en-US" sz="1200" b="1" i="1"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p:txBody>
      </p:sp>
      <p:cxnSp>
        <p:nvCxnSpPr>
          <p:cNvPr id="34" name="Straight Arrow Connector 33">
            <a:extLst>
              <a:ext uri="{FF2B5EF4-FFF2-40B4-BE49-F238E27FC236}">
                <a16:creationId xmlns:a16="http://schemas.microsoft.com/office/drawing/2014/main" id="{E235F5CD-5F06-4367-956F-A402F3588A6D}"/>
              </a:ext>
            </a:extLst>
          </p:cNvPr>
          <p:cNvCxnSpPr/>
          <p:nvPr/>
        </p:nvCxnSpPr>
        <p:spPr>
          <a:xfrm flipH="1">
            <a:off x="5847347" y="5174052"/>
            <a:ext cx="3193467" cy="181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a:extLst>
              <a:ext uri="{FF2B5EF4-FFF2-40B4-BE49-F238E27FC236}">
                <a16:creationId xmlns:a16="http://schemas.microsoft.com/office/drawing/2014/main" id="{93A17A1C-E00E-4E1F-8B94-6B345A953C67}"/>
              </a:ext>
            </a:extLst>
          </p:cNvPr>
          <p:cNvSpPr>
            <a:spLocks noGrp="1" noChangeArrowheads="1"/>
          </p:cNvSpPr>
          <p:nvPr>
            <p:ph type="title"/>
          </p:nvPr>
        </p:nvSpPr>
        <p:spPr>
          <a:xfrm>
            <a:off x="685800" y="457201"/>
            <a:ext cx="13258800" cy="788988"/>
          </a:xfrm>
        </p:spPr>
        <p:txBody>
          <a:bodyPr/>
          <a:lstStyle/>
          <a:p>
            <a:r>
              <a:rPr lang="en-US" altLang="en-US" dirty="0">
                <a:solidFill>
                  <a:srgbClr val="FFCB20"/>
                </a:solidFill>
                <a:latin typeface="Georgia" panose="02040502050405020303" pitchFamily="18" charset="0"/>
                <a:ea typeface="Arial Unicode MS" panose="020B0604020202020204" pitchFamily="34" charset="-128"/>
                <a:cs typeface="Arial Unicode MS" panose="020B0604020202020204" pitchFamily="34" charset="-128"/>
              </a:rPr>
              <a:t>Totality Overview</a:t>
            </a:r>
            <a:endParaRPr lang="en-US" altLang="en-US" sz="3500" dirty="0">
              <a:solidFill>
                <a:srgbClr val="FFCB2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8195" name="Slide Number Placeholder 2">
            <a:extLst>
              <a:ext uri="{FF2B5EF4-FFF2-40B4-BE49-F238E27FC236}">
                <a16:creationId xmlns:a16="http://schemas.microsoft.com/office/drawing/2014/main" id="{A0D9DAAA-2A03-4FB2-B860-02EF6057DEA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4E7323D-CF36-4271-9F1E-1B69B4612830}" type="slidenum">
              <a:rPr lang="en-US" altLang="en-US"/>
              <a:pPr/>
              <a:t>3</a:t>
            </a:fld>
            <a:endParaRPr lang="en-US" altLang="en-US"/>
          </a:p>
        </p:txBody>
      </p:sp>
      <p:graphicFrame>
        <p:nvGraphicFramePr>
          <p:cNvPr id="5" name="Content Placeholder 3">
            <a:extLst>
              <a:ext uri="{FF2B5EF4-FFF2-40B4-BE49-F238E27FC236}">
                <a16:creationId xmlns:a16="http://schemas.microsoft.com/office/drawing/2014/main" id="{EFBB6AD4-0307-46B1-93AE-72D7744CFF02}"/>
              </a:ext>
            </a:extLst>
          </p:cNvPr>
          <p:cNvGraphicFramePr>
            <a:graphicFrameLocks/>
          </p:cNvGraphicFramePr>
          <p:nvPr>
            <p:extLst>
              <p:ext uri="{D42A27DB-BD31-4B8C-83A1-F6EECF244321}">
                <p14:modId xmlns:p14="http://schemas.microsoft.com/office/powerpoint/2010/main" val="3537123970"/>
              </p:ext>
            </p:extLst>
          </p:nvPr>
        </p:nvGraphicFramePr>
        <p:xfrm>
          <a:off x="1416051" y="3344867"/>
          <a:ext cx="8915400" cy="2153864"/>
        </p:xfrm>
        <a:graphic>
          <a:graphicData uri="http://schemas.openxmlformats.org/drawingml/2006/table">
            <a:tbl>
              <a:tblPr firstRow="1" bandRow="1">
                <a:tableStyleId>{D7AC3CCA-C797-4891-BE02-D94E43425B78}</a:tableStyleId>
              </a:tblPr>
              <a:tblGrid>
                <a:gridCol w="1651000">
                  <a:extLst>
                    <a:ext uri="{9D8B030D-6E8A-4147-A177-3AD203B41FA5}">
                      <a16:colId xmlns:a16="http://schemas.microsoft.com/office/drawing/2014/main" val="20000"/>
                    </a:ext>
                  </a:extLst>
                </a:gridCol>
                <a:gridCol w="7264400">
                  <a:extLst>
                    <a:ext uri="{9D8B030D-6E8A-4147-A177-3AD203B41FA5}">
                      <a16:colId xmlns:a16="http://schemas.microsoft.com/office/drawing/2014/main" val="20001"/>
                    </a:ext>
                  </a:extLst>
                </a:gridCol>
              </a:tblGrid>
              <a:tr h="370800">
                <a:tc>
                  <a:txBody>
                    <a:bodyPr/>
                    <a:lstStyle/>
                    <a:p>
                      <a:r>
                        <a:rPr lang="en-US" sz="1500" dirty="0">
                          <a:solidFill>
                            <a:srgbClr val="0C2F79"/>
                          </a:solidFill>
                          <a:latin typeface="Tahoma" panose="020B0604030504040204" pitchFamily="34" charset="0"/>
                          <a:ea typeface="Tahoma" panose="020B0604030504040204" pitchFamily="34" charset="0"/>
                          <a:cs typeface="Tahoma" panose="020B0604030504040204" pitchFamily="34" charset="0"/>
                        </a:rPr>
                        <a:t>Prescribers</a:t>
                      </a:r>
                    </a:p>
                  </a:txBody>
                  <a:tcPr marT="45716" marB="45716" anchor="ctr">
                    <a:solidFill>
                      <a:srgbClr val="FFCB20"/>
                    </a:solidFill>
                  </a:tcPr>
                </a:tc>
                <a:tc>
                  <a:txBody>
                    <a:bodyPr/>
                    <a:lstStyle/>
                    <a:p>
                      <a:r>
                        <a:rPr lang="en-US" sz="1500" b="0" dirty="0">
                          <a:solidFill>
                            <a:srgbClr val="0C2F79"/>
                          </a:solidFill>
                          <a:latin typeface="Tahoma" panose="020B0604030504040204" pitchFamily="34" charset="0"/>
                          <a:ea typeface="Tahoma" panose="020B0604030504040204" pitchFamily="34" charset="0"/>
                          <a:cs typeface="Tahoma" panose="020B0604030504040204" pitchFamily="34" charset="0"/>
                        </a:rPr>
                        <a:t>Doctors,</a:t>
                      </a:r>
                      <a:r>
                        <a:rPr lang="en-US" sz="1500" b="0" baseline="0" dirty="0">
                          <a:solidFill>
                            <a:srgbClr val="0C2F79"/>
                          </a:solidFill>
                          <a:latin typeface="Tahoma" panose="020B0604030504040204" pitchFamily="34" charset="0"/>
                          <a:ea typeface="Tahoma" panose="020B0604030504040204" pitchFamily="34" charset="0"/>
                          <a:cs typeface="Tahoma" panose="020B0604030504040204" pitchFamily="34" charset="0"/>
                        </a:rPr>
                        <a:t> Nurses, Practitioners, Physician Assistants</a:t>
                      </a:r>
                      <a:endParaRPr lang="en-US" sz="1500" b="0" dirty="0">
                        <a:solidFill>
                          <a:srgbClr val="0C2F79"/>
                        </a:solidFill>
                        <a:latin typeface="Tahoma" panose="020B0604030504040204" pitchFamily="34" charset="0"/>
                        <a:ea typeface="Tahoma" panose="020B0604030504040204" pitchFamily="34" charset="0"/>
                        <a:cs typeface="Tahoma" panose="020B0604030504040204" pitchFamily="34" charset="0"/>
                      </a:endParaRPr>
                    </a:p>
                  </a:txBody>
                  <a:tcPr marT="45716" marB="45716" anchor="ctr">
                    <a:solidFill>
                      <a:srgbClr val="FFCB20"/>
                    </a:solidFill>
                  </a:tcPr>
                </a:tc>
                <a:extLst>
                  <a:ext uri="{0D108BD9-81ED-4DB2-BD59-A6C34878D82A}">
                    <a16:rowId xmlns:a16="http://schemas.microsoft.com/office/drawing/2014/main" val="10000"/>
                  </a:ext>
                </a:extLst>
              </a:tr>
              <a:tr h="761992">
                <a:tc>
                  <a:txBody>
                    <a:bodyPr/>
                    <a:lstStyle/>
                    <a:p>
                      <a:r>
                        <a:rPr lang="en-US" sz="1500" b="1" dirty="0">
                          <a:solidFill>
                            <a:srgbClr val="0C2F79"/>
                          </a:solidFill>
                          <a:latin typeface="Tahoma" panose="020B0604030504040204" pitchFamily="34" charset="0"/>
                          <a:ea typeface="Tahoma" panose="020B0604030504040204" pitchFamily="34" charset="0"/>
                          <a:cs typeface="Tahoma" panose="020B0604030504040204" pitchFamily="34" charset="0"/>
                        </a:rPr>
                        <a:t>Acquires</a:t>
                      </a:r>
                    </a:p>
                  </a:txBody>
                  <a:tcPr marT="45716" marB="45716" anchor="ctr">
                    <a:solidFill>
                      <a:srgbClr val="FFCB20"/>
                    </a:solidFill>
                  </a:tcPr>
                </a:tc>
                <a:tc>
                  <a:txBody>
                    <a:bodyPr/>
                    <a:lstStyle/>
                    <a:p>
                      <a:pPr>
                        <a:tabLst>
                          <a:tab pos="509588" algn="l"/>
                        </a:tabLst>
                      </a:pPr>
                      <a:r>
                        <a:rPr lang="en-US" sz="1500" dirty="0">
                          <a:solidFill>
                            <a:srgbClr val="0C2F79"/>
                          </a:solidFill>
                          <a:latin typeface="Tahoma" panose="020B0604030504040204" pitchFamily="34" charset="0"/>
                          <a:ea typeface="Tahoma" panose="020B0604030504040204" pitchFamily="34" charset="0"/>
                          <a:cs typeface="Tahoma" panose="020B0604030504040204" pitchFamily="34" charset="0"/>
                        </a:rPr>
                        <a:t>Hospitals, Health Systems, Procurement Professionals, Clinics, Managed Care Organizations, Pharmaceutical Benefit Managers (PBMs), Group Purchasing Organizations (GPOs), Formulary Committee Members, Purchasing Agents</a:t>
                      </a:r>
                    </a:p>
                  </a:txBody>
                  <a:tcPr marT="45716" marB="45716" anchor="ctr">
                    <a:solidFill>
                      <a:srgbClr val="FFCB20"/>
                    </a:solidFill>
                  </a:tcPr>
                </a:tc>
                <a:extLst>
                  <a:ext uri="{0D108BD9-81ED-4DB2-BD59-A6C34878D82A}">
                    <a16:rowId xmlns:a16="http://schemas.microsoft.com/office/drawing/2014/main" val="10001"/>
                  </a:ext>
                </a:extLst>
              </a:tr>
              <a:tr h="985512">
                <a:tc>
                  <a:txBody>
                    <a:bodyPr/>
                    <a:lstStyle/>
                    <a:p>
                      <a:r>
                        <a:rPr lang="en-US" sz="1500" b="1" dirty="0">
                          <a:solidFill>
                            <a:srgbClr val="0C2F79"/>
                          </a:solidFill>
                          <a:latin typeface="Tahoma" panose="020B0604030504040204" pitchFamily="34" charset="0"/>
                          <a:ea typeface="Tahoma" panose="020B0604030504040204" pitchFamily="34" charset="0"/>
                          <a:cs typeface="Tahoma" panose="020B0604030504040204" pitchFamily="34" charset="0"/>
                        </a:rPr>
                        <a:t>Influencers</a:t>
                      </a:r>
                    </a:p>
                  </a:txBody>
                  <a:tcPr marT="45716" marB="45716" anchor="ctr">
                    <a:solidFill>
                      <a:srgbClr val="FFCB20"/>
                    </a:solidFill>
                  </a:tcPr>
                </a:tc>
                <a:tc>
                  <a:txBody>
                    <a:bodyPr/>
                    <a:lstStyle/>
                    <a:p>
                      <a:r>
                        <a:rPr lang="en-US" sz="1500" dirty="0">
                          <a:solidFill>
                            <a:srgbClr val="0C2F79"/>
                          </a:solidFill>
                          <a:latin typeface="Tahoma" panose="020B0604030504040204" pitchFamily="34" charset="0"/>
                          <a:ea typeface="Tahoma" panose="020B0604030504040204" pitchFamily="34" charset="0"/>
                          <a:cs typeface="Tahoma" panose="020B0604030504040204" pitchFamily="34" charset="0"/>
                        </a:rPr>
                        <a:t>Medical Administrators, Universities, Purchasing Agents, Formulary Committee Members, Nurses, Health Economists,   Key Opinion Leaders (including Scientists and/or PhDs), Medical Societies, Advocacy Groups, Commercially contracted customers and their subsidiaries (e.g., Medco/UBC)</a:t>
                      </a:r>
                    </a:p>
                  </a:txBody>
                  <a:tcPr marT="45716" marB="45716" anchor="ctr">
                    <a:solidFill>
                      <a:srgbClr val="FFCB20"/>
                    </a:solidFill>
                  </a:tcPr>
                </a:tc>
                <a:extLst>
                  <a:ext uri="{0D108BD9-81ED-4DB2-BD59-A6C34878D82A}">
                    <a16:rowId xmlns:a16="http://schemas.microsoft.com/office/drawing/2014/main" val="10002"/>
                  </a:ext>
                </a:extLst>
              </a:tr>
            </a:tbl>
          </a:graphicData>
        </a:graphic>
      </p:graphicFrame>
      <p:sp>
        <p:nvSpPr>
          <p:cNvPr id="6" name="TextBox 4">
            <a:extLst>
              <a:ext uri="{FF2B5EF4-FFF2-40B4-BE49-F238E27FC236}">
                <a16:creationId xmlns:a16="http://schemas.microsoft.com/office/drawing/2014/main" id="{3F4EE6F5-63B1-4047-8934-3A5575010AA2}"/>
              </a:ext>
            </a:extLst>
          </p:cNvPr>
          <p:cNvSpPr txBox="1">
            <a:spLocks noChangeArrowheads="1"/>
          </p:cNvSpPr>
          <p:nvPr/>
        </p:nvSpPr>
        <p:spPr bwMode="auto">
          <a:xfrm>
            <a:off x="685800" y="5884867"/>
            <a:ext cx="12979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500">
                <a:solidFill>
                  <a:srgbClr val="595959"/>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5pPr>
            <a:lvl6pPr marL="2514600" indent="-228600" defTabSz="509588" eaLnBrk="0" fontAlgn="base" hangingPunct="0">
              <a:spcBef>
                <a:spcPct val="20000"/>
              </a:spcBef>
              <a:spcAft>
                <a:spcPct val="0"/>
              </a:spcAft>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6pPr>
            <a:lvl7pPr marL="2971800" indent="-228600" defTabSz="509588" eaLnBrk="0" fontAlgn="base" hangingPunct="0">
              <a:spcBef>
                <a:spcPct val="20000"/>
              </a:spcBef>
              <a:spcAft>
                <a:spcPct val="0"/>
              </a:spcAft>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7pPr>
            <a:lvl8pPr marL="3429000" indent="-228600" defTabSz="509588" eaLnBrk="0" fontAlgn="base" hangingPunct="0">
              <a:spcBef>
                <a:spcPct val="20000"/>
              </a:spcBef>
              <a:spcAft>
                <a:spcPct val="0"/>
              </a:spcAft>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8pPr>
            <a:lvl9pPr marL="3886200" indent="-228600" defTabSz="509588" eaLnBrk="0" fontAlgn="base" hangingPunct="0">
              <a:spcBef>
                <a:spcPct val="20000"/>
              </a:spcBef>
              <a:spcAft>
                <a:spcPct val="0"/>
              </a:spcAft>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US" altLang="en-US" sz="1600" b="1" dirty="0">
                <a:solidFill>
                  <a:srgbClr val="0C2F79"/>
                </a:solidFill>
                <a:latin typeface="Tahoma" panose="020B0604030504040204" pitchFamily="34" charset="0"/>
                <a:ea typeface="Tahoma" panose="020B0604030504040204" pitchFamily="34" charset="0"/>
                <a:cs typeface="Tahoma" panose="020B0604030504040204" pitchFamily="34" charset="0"/>
              </a:rPr>
              <a:t>Two Instances of Totality:</a:t>
            </a:r>
          </a:p>
          <a:p>
            <a:pPr marL="285744" indent="-285744" eaLnBrk="1" hangingPunct="1">
              <a:spcBef>
                <a:spcPct val="0"/>
              </a:spcBef>
              <a:defRPr/>
            </a:pPr>
            <a:r>
              <a:rPr lang="en-US" altLang="en-US" sz="1600" dirty="0">
                <a:solidFill>
                  <a:srgbClr val="0C2F79"/>
                </a:solidFill>
                <a:latin typeface="Tahoma" panose="020B0604030504040204" pitchFamily="34" charset="0"/>
                <a:ea typeface="Tahoma" panose="020B0604030504040204" pitchFamily="34" charset="0"/>
                <a:cs typeface="Tahoma" panose="020B0604030504040204" pitchFamily="34" charset="0"/>
              </a:rPr>
              <a:t>Internal Portal: Review &amp; approval – provide visibility to all documentation &amp; value exchange uploaded by suppliers.  </a:t>
            </a:r>
          </a:p>
          <a:p>
            <a:pPr marL="285744" indent="-285744" eaLnBrk="1" hangingPunct="1">
              <a:spcBef>
                <a:spcPct val="0"/>
              </a:spcBef>
              <a:defRPr/>
            </a:pPr>
            <a:r>
              <a:rPr lang="en-US" altLang="en-US" sz="1600" dirty="0">
                <a:solidFill>
                  <a:srgbClr val="0C2F79"/>
                </a:solidFill>
                <a:latin typeface="Tahoma" panose="020B0604030504040204" pitchFamily="34" charset="0"/>
                <a:ea typeface="Tahoma" panose="020B0604030504040204" pitchFamily="34" charset="0"/>
                <a:cs typeface="Tahoma" panose="020B0604030504040204" pitchFamily="34" charset="0"/>
              </a:rPr>
              <a:t>Supplier Portal: Used by suppliers to upload value exchange data and required compliance documentation</a:t>
            </a:r>
          </a:p>
          <a:p>
            <a:pPr eaLnBrk="1" hangingPunct="1">
              <a:spcBef>
                <a:spcPct val="0"/>
              </a:spcBef>
              <a:defRPr/>
            </a:pPr>
            <a:endParaRPr lang="en-US" altLang="en-US" sz="1600" dirty="0">
              <a:solidFill>
                <a:srgbClr val="0C2F79"/>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 typeface="Arial" panose="020B0604020202020204" pitchFamily="34" charset="0"/>
              <a:buNone/>
              <a:defRPr/>
            </a:pPr>
            <a:r>
              <a:rPr lang="en-US" altLang="en-US" sz="1600" b="1" dirty="0">
                <a:solidFill>
                  <a:srgbClr val="0C2F79"/>
                </a:solidFill>
                <a:latin typeface="Tahoma" panose="020B0604030504040204" pitchFamily="34" charset="0"/>
                <a:ea typeface="Tahoma" panose="020B0604030504040204" pitchFamily="34" charset="0"/>
                <a:cs typeface="Tahoma" panose="020B0604030504040204" pitchFamily="34" charset="0"/>
              </a:rPr>
              <a:t>Why Use Totality?</a:t>
            </a:r>
          </a:p>
          <a:p>
            <a:pPr marL="285744" indent="-285744" eaLnBrk="1" hangingPunct="1">
              <a:spcBef>
                <a:spcPct val="0"/>
              </a:spcBef>
              <a:defRPr/>
            </a:pPr>
            <a:r>
              <a:rPr lang="en-US" altLang="en-US" sz="1600" dirty="0">
                <a:solidFill>
                  <a:srgbClr val="0C2F79"/>
                </a:solidFill>
                <a:latin typeface="Tahoma" panose="020B0604030504040204" pitchFamily="34" charset="0"/>
                <a:ea typeface="Tahoma" panose="020B0604030504040204" pitchFamily="34" charset="0"/>
                <a:cs typeface="Tahoma" panose="020B0604030504040204" pitchFamily="34" charset="0"/>
              </a:rPr>
              <a:t>Supports transparency initiatives and federal/state reporting requirements.</a:t>
            </a:r>
          </a:p>
          <a:p>
            <a:pPr marL="285744" indent="-285744" eaLnBrk="1" hangingPunct="1">
              <a:spcBef>
                <a:spcPct val="0"/>
              </a:spcBef>
              <a:defRPr/>
            </a:pPr>
            <a:r>
              <a:rPr lang="en-US" altLang="en-US" sz="1600" dirty="0">
                <a:solidFill>
                  <a:srgbClr val="0C2F79"/>
                </a:solidFill>
                <a:latin typeface="Tahoma" panose="020B0604030504040204" pitchFamily="34" charset="0"/>
                <a:ea typeface="Tahoma" panose="020B0604030504040204" pitchFamily="34" charset="0"/>
                <a:cs typeface="Tahoma" panose="020B0604030504040204" pitchFamily="34" charset="0"/>
              </a:rPr>
              <a:t>Central repository for maintaining compliance documents in support of HCP transactions.</a:t>
            </a:r>
          </a:p>
          <a:p>
            <a:pPr marL="285744" indent="-285744" eaLnBrk="1" hangingPunct="1">
              <a:spcBef>
                <a:spcPct val="0"/>
              </a:spcBef>
              <a:defRPr/>
            </a:pPr>
            <a:r>
              <a:rPr lang="en-US" altLang="en-US" sz="1600" dirty="0">
                <a:solidFill>
                  <a:srgbClr val="0C2F79"/>
                </a:solidFill>
                <a:latin typeface="Tahoma" panose="020B0604030504040204" pitchFamily="34" charset="0"/>
                <a:ea typeface="Tahoma" panose="020B0604030504040204" pitchFamily="34" charset="0"/>
                <a:cs typeface="Tahoma" panose="020B0604030504040204" pitchFamily="34" charset="0"/>
              </a:rPr>
              <a:t>Unique J&amp;J HCP ID # used to track and report all HCP value exchange</a:t>
            </a:r>
          </a:p>
        </p:txBody>
      </p:sp>
      <p:sp>
        <p:nvSpPr>
          <p:cNvPr id="8211" name="TextBox 4">
            <a:extLst>
              <a:ext uri="{FF2B5EF4-FFF2-40B4-BE49-F238E27FC236}">
                <a16:creationId xmlns:a16="http://schemas.microsoft.com/office/drawing/2014/main" id="{8D9E80E3-6DB1-4041-9482-D66FC7D8C49F}"/>
              </a:ext>
            </a:extLst>
          </p:cNvPr>
          <p:cNvSpPr txBox="1">
            <a:spLocks noChangeArrowheads="1"/>
          </p:cNvSpPr>
          <p:nvPr/>
        </p:nvSpPr>
        <p:spPr bwMode="auto">
          <a:xfrm>
            <a:off x="685801" y="1858965"/>
            <a:ext cx="128285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panose="020B0604020202020204" pitchFamily="34" charset="0"/>
              <a:buChar char="•"/>
              <a:defRPr sz="3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1pPr>
            <a:lvl2pPr marL="742950" indent="-285750">
              <a:spcBef>
                <a:spcPts val="638"/>
              </a:spcBef>
              <a:buSzPct val="100000"/>
              <a:buFont typeface="Arial" panose="020B0604020202020204" pitchFamily="34" charset="0"/>
              <a:buChar char="–"/>
              <a:defRPr sz="25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2pPr>
            <a:lvl3pPr marL="11430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3pPr>
            <a:lvl4pPr marL="16002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4pPr>
            <a:lvl5pPr marL="20574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5pPr>
            <a:lvl6pPr marL="25146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6pPr>
            <a:lvl7pPr marL="29718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7pPr>
            <a:lvl8pPr marL="34290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8pPr>
            <a:lvl9pPr marL="38862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9pPr>
          </a:lstStyle>
          <a:p>
            <a:pPr eaLnBrk="1" hangingPunct="1">
              <a:spcBef>
                <a:spcPct val="0"/>
              </a:spcBef>
              <a:buSzTx/>
              <a:buFontTx/>
              <a:buNone/>
            </a:pPr>
            <a:r>
              <a:rPr lang="en-US" altLang="en-US" sz="1800" dirty="0">
                <a:solidFill>
                  <a:srgbClr val="0C2F79"/>
                </a:solidFill>
                <a:latin typeface="Tahoma" panose="020B0604030504040204" pitchFamily="34" charset="0"/>
                <a:cs typeface="Tahoma" panose="020B0604030504040204" pitchFamily="34" charset="0"/>
              </a:rPr>
              <a:t>Totality is a centralized data management system that provides review and approval of projects involving value exchange with Health Care Professionals/Providers (HCPs), Customers, and Medical Institutions</a:t>
            </a:r>
          </a:p>
          <a:p>
            <a:pPr eaLnBrk="1" hangingPunct="1">
              <a:spcBef>
                <a:spcPct val="0"/>
              </a:spcBef>
              <a:buSzTx/>
              <a:buFontTx/>
              <a:buNone/>
            </a:pPr>
            <a:endParaRPr lang="en-US" altLang="en-US" sz="1800" dirty="0">
              <a:solidFill>
                <a:srgbClr val="0C2F79"/>
              </a:solidFill>
              <a:latin typeface="Tahoma" panose="020B0604030504040204" pitchFamily="34" charset="0"/>
              <a:cs typeface="Tahoma" panose="020B0604030504040204" pitchFamily="34" charset="0"/>
            </a:endParaRPr>
          </a:p>
          <a:p>
            <a:pPr eaLnBrk="1" hangingPunct="1">
              <a:spcBef>
                <a:spcPct val="0"/>
              </a:spcBef>
              <a:buSzTx/>
              <a:buFontTx/>
              <a:buNone/>
            </a:pPr>
            <a:r>
              <a:rPr lang="en-US" altLang="en-US" sz="1800" dirty="0">
                <a:solidFill>
                  <a:srgbClr val="0C2F79"/>
                </a:solidFill>
                <a:latin typeface="Tahoma" panose="020B0604030504040204" pitchFamily="34" charset="0"/>
                <a:cs typeface="Tahoma" panose="020B0604030504040204" pitchFamily="34" charset="0"/>
              </a:rPr>
              <a:t>Scope: All payments made to HCP’s from a U.S. Johnson &amp; Johnson budget</a:t>
            </a:r>
          </a:p>
        </p:txBody>
      </p:sp>
      <p:grpSp>
        <p:nvGrpSpPr>
          <p:cNvPr id="7" name="Group 6">
            <a:extLst>
              <a:ext uri="{FF2B5EF4-FFF2-40B4-BE49-F238E27FC236}">
                <a16:creationId xmlns:a16="http://schemas.microsoft.com/office/drawing/2014/main" id="{60D1F753-7291-4810-9C1A-CE0462279FB3}"/>
              </a:ext>
            </a:extLst>
          </p:cNvPr>
          <p:cNvGrpSpPr/>
          <p:nvPr/>
        </p:nvGrpSpPr>
        <p:grpSpPr>
          <a:xfrm>
            <a:off x="11731423" y="6794027"/>
            <a:ext cx="2486391" cy="1316920"/>
            <a:chOff x="11731423" y="6794027"/>
            <a:chExt cx="2486391" cy="1316920"/>
          </a:xfrm>
        </p:grpSpPr>
        <p:sp>
          <p:nvSpPr>
            <p:cNvPr id="8" name="Rectangle 7">
              <a:extLst>
                <a:ext uri="{FF2B5EF4-FFF2-40B4-BE49-F238E27FC236}">
                  <a16:creationId xmlns:a16="http://schemas.microsoft.com/office/drawing/2014/main" id="{B37CB8EB-C5B6-4CC6-AEED-8ED70B90DD71}"/>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9" name="Picture 4">
              <a:extLst>
                <a:ext uri="{FF2B5EF4-FFF2-40B4-BE49-F238E27FC236}">
                  <a16:creationId xmlns:a16="http://schemas.microsoft.com/office/drawing/2014/main" id="{76F13DE6-3593-42E4-936C-F38B1E66D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a:extLst>
                <a:ext uri="{FF2B5EF4-FFF2-40B4-BE49-F238E27FC236}">
                  <a16:creationId xmlns:a16="http://schemas.microsoft.com/office/drawing/2014/main" id="{C593522A-719A-4F78-B760-696E7E8F3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3CC267-4E48-463D-9A1C-64F65C53D73C}"/>
              </a:ext>
            </a:extLst>
          </p:cNvPr>
          <p:cNvSpPr>
            <a:spLocks noGrp="1"/>
          </p:cNvSpPr>
          <p:nvPr>
            <p:ph type="title"/>
          </p:nvPr>
        </p:nvSpPr>
        <p:spPr/>
        <p:txBody>
          <a:bodyPr/>
          <a:lstStyle/>
          <a:p>
            <a:r>
              <a:rPr lang="en-US"/>
              <a:t>On Screen Data Validation</a:t>
            </a:r>
          </a:p>
        </p:txBody>
      </p:sp>
      <p:sp>
        <p:nvSpPr>
          <p:cNvPr id="4" name="Rectangle 3">
            <a:extLst>
              <a:ext uri="{FF2B5EF4-FFF2-40B4-BE49-F238E27FC236}">
                <a16:creationId xmlns:a16="http://schemas.microsoft.com/office/drawing/2014/main" id="{D249DB75-A2D5-4323-8F70-7DD4EE0F33A1}"/>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eaLnBrk="1" fontAlgn="auto" hangingPunct="1">
              <a:spcBef>
                <a:spcPts val="0"/>
              </a:spcBef>
              <a:spcAft>
                <a:spcPts val="0"/>
              </a:spcAft>
              <a:defRPr/>
            </a:pPr>
            <a:endParaRPr lang="en-US" sz="2160">
              <a:solidFill>
                <a:srgbClr val="FFFFFF"/>
              </a:solidFill>
              <a:latin typeface="Calibri" panose="020F0502020204030204"/>
            </a:endParaRPr>
          </a:p>
        </p:txBody>
      </p:sp>
      <p:grpSp>
        <p:nvGrpSpPr>
          <p:cNvPr id="5" name="Group 4">
            <a:extLst>
              <a:ext uri="{FF2B5EF4-FFF2-40B4-BE49-F238E27FC236}">
                <a16:creationId xmlns:a16="http://schemas.microsoft.com/office/drawing/2014/main" id="{66796F90-4215-41FC-947D-34FCB3BD5F92}"/>
              </a:ext>
            </a:extLst>
          </p:cNvPr>
          <p:cNvGrpSpPr/>
          <p:nvPr/>
        </p:nvGrpSpPr>
        <p:grpSpPr>
          <a:xfrm>
            <a:off x="12230594" y="7013513"/>
            <a:ext cx="1987220" cy="1097434"/>
            <a:chOff x="10192161" y="5844594"/>
            <a:chExt cx="1656017" cy="914528"/>
          </a:xfrm>
        </p:grpSpPr>
        <p:pic>
          <p:nvPicPr>
            <p:cNvPr id="6" name="Picture 4">
              <a:extLst>
                <a:ext uri="{FF2B5EF4-FFF2-40B4-BE49-F238E27FC236}">
                  <a16:creationId xmlns:a16="http://schemas.microsoft.com/office/drawing/2014/main" id="{A2A3BA69-0243-4F07-85FF-2BB486325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2161" y="5844594"/>
              <a:ext cx="943107" cy="9145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C102C402-2AC0-4477-911B-365B21517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5124" y="6213190"/>
              <a:ext cx="743054" cy="471554"/>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a:extLst>
              <a:ext uri="{FF2B5EF4-FFF2-40B4-BE49-F238E27FC236}">
                <a16:creationId xmlns:a16="http://schemas.microsoft.com/office/drawing/2014/main" id="{2E5D75AA-BD70-499D-AED3-59473714A825}"/>
              </a:ext>
            </a:extLst>
          </p:cNvPr>
          <p:cNvPicPr/>
          <p:nvPr/>
        </p:nvPicPr>
        <p:blipFill>
          <a:blip r:embed="rId4"/>
          <a:stretch>
            <a:fillRect/>
          </a:stretch>
        </p:blipFill>
        <p:spPr>
          <a:xfrm>
            <a:off x="881615" y="2327225"/>
            <a:ext cx="11377061" cy="4883902"/>
          </a:xfrm>
          <a:prstGeom prst="rect">
            <a:avLst/>
          </a:prstGeom>
        </p:spPr>
      </p:pic>
    </p:spTree>
    <p:extLst>
      <p:ext uri="{BB962C8B-B14F-4D97-AF65-F5344CB8AC3E}">
        <p14:creationId xmlns:p14="http://schemas.microsoft.com/office/powerpoint/2010/main" val="1445294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3CC267-4E48-463D-9A1C-64F65C53D73C}"/>
              </a:ext>
            </a:extLst>
          </p:cNvPr>
          <p:cNvSpPr>
            <a:spLocks noGrp="1"/>
          </p:cNvSpPr>
          <p:nvPr>
            <p:ph type="title"/>
          </p:nvPr>
        </p:nvSpPr>
        <p:spPr/>
        <p:txBody>
          <a:bodyPr/>
          <a:lstStyle/>
          <a:p>
            <a:r>
              <a:rPr lang="en-US"/>
              <a:t>On Screen Data Validation</a:t>
            </a:r>
          </a:p>
        </p:txBody>
      </p:sp>
      <p:sp>
        <p:nvSpPr>
          <p:cNvPr id="4" name="Rectangle 3">
            <a:extLst>
              <a:ext uri="{FF2B5EF4-FFF2-40B4-BE49-F238E27FC236}">
                <a16:creationId xmlns:a16="http://schemas.microsoft.com/office/drawing/2014/main" id="{D249DB75-A2D5-4323-8F70-7DD4EE0F33A1}"/>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eaLnBrk="1" fontAlgn="auto" hangingPunct="1">
              <a:spcBef>
                <a:spcPts val="0"/>
              </a:spcBef>
              <a:spcAft>
                <a:spcPts val="0"/>
              </a:spcAft>
              <a:defRPr/>
            </a:pPr>
            <a:endParaRPr lang="en-US" sz="2160">
              <a:solidFill>
                <a:srgbClr val="FFFFFF"/>
              </a:solidFill>
              <a:latin typeface="Calibri" panose="020F0502020204030204"/>
            </a:endParaRPr>
          </a:p>
        </p:txBody>
      </p:sp>
      <p:grpSp>
        <p:nvGrpSpPr>
          <p:cNvPr id="5" name="Group 4">
            <a:extLst>
              <a:ext uri="{FF2B5EF4-FFF2-40B4-BE49-F238E27FC236}">
                <a16:creationId xmlns:a16="http://schemas.microsoft.com/office/drawing/2014/main" id="{66796F90-4215-41FC-947D-34FCB3BD5F92}"/>
              </a:ext>
            </a:extLst>
          </p:cNvPr>
          <p:cNvGrpSpPr/>
          <p:nvPr/>
        </p:nvGrpSpPr>
        <p:grpSpPr>
          <a:xfrm>
            <a:off x="12230594" y="7013513"/>
            <a:ext cx="1987220" cy="1097434"/>
            <a:chOff x="10192161" y="5844594"/>
            <a:chExt cx="1656017" cy="914528"/>
          </a:xfrm>
        </p:grpSpPr>
        <p:pic>
          <p:nvPicPr>
            <p:cNvPr id="6" name="Picture 4">
              <a:extLst>
                <a:ext uri="{FF2B5EF4-FFF2-40B4-BE49-F238E27FC236}">
                  <a16:creationId xmlns:a16="http://schemas.microsoft.com/office/drawing/2014/main" id="{A2A3BA69-0243-4F07-85FF-2BB486325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2161" y="5844594"/>
              <a:ext cx="943107" cy="9145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C102C402-2AC0-4477-911B-365B21517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5124" y="6213190"/>
              <a:ext cx="743054" cy="471554"/>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66CC9739-007C-45B9-9A01-0E527DA989C4}"/>
              </a:ext>
            </a:extLst>
          </p:cNvPr>
          <p:cNvPicPr>
            <a:picLocks noChangeAspect="1"/>
          </p:cNvPicPr>
          <p:nvPr/>
        </p:nvPicPr>
        <p:blipFill>
          <a:blip r:embed="rId4"/>
          <a:stretch>
            <a:fillRect/>
          </a:stretch>
        </p:blipFill>
        <p:spPr>
          <a:xfrm>
            <a:off x="988696" y="2380840"/>
            <a:ext cx="12618720" cy="3708762"/>
          </a:xfrm>
          <a:prstGeom prst="rect">
            <a:avLst/>
          </a:prstGeom>
        </p:spPr>
      </p:pic>
    </p:spTree>
    <p:extLst>
      <p:ext uri="{BB962C8B-B14F-4D97-AF65-F5344CB8AC3E}">
        <p14:creationId xmlns:p14="http://schemas.microsoft.com/office/powerpoint/2010/main" val="2173809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3CC267-4E48-463D-9A1C-64F65C53D73C}"/>
              </a:ext>
            </a:extLst>
          </p:cNvPr>
          <p:cNvSpPr>
            <a:spLocks noGrp="1"/>
          </p:cNvSpPr>
          <p:nvPr>
            <p:ph type="title"/>
          </p:nvPr>
        </p:nvSpPr>
        <p:spPr/>
        <p:txBody>
          <a:bodyPr/>
          <a:lstStyle/>
          <a:p>
            <a:r>
              <a:rPr lang="en-US"/>
              <a:t>On Screen Data Validation</a:t>
            </a:r>
          </a:p>
        </p:txBody>
      </p:sp>
      <p:sp>
        <p:nvSpPr>
          <p:cNvPr id="4" name="Rectangle 3">
            <a:extLst>
              <a:ext uri="{FF2B5EF4-FFF2-40B4-BE49-F238E27FC236}">
                <a16:creationId xmlns:a16="http://schemas.microsoft.com/office/drawing/2014/main" id="{D249DB75-A2D5-4323-8F70-7DD4EE0F33A1}"/>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eaLnBrk="1" fontAlgn="auto" hangingPunct="1">
              <a:spcBef>
                <a:spcPts val="0"/>
              </a:spcBef>
              <a:spcAft>
                <a:spcPts val="0"/>
              </a:spcAft>
              <a:defRPr/>
            </a:pPr>
            <a:endParaRPr lang="en-US" sz="2160">
              <a:solidFill>
                <a:srgbClr val="FFFFFF"/>
              </a:solidFill>
              <a:latin typeface="Calibri" panose="020F0502020204030204"/>
            </a:endParaRPr>
          </a:p>
        </p:txBody>
      </p:sp>
      <p:grpSp>
        <p:nvGrpSpPr>
          <p:cNvPr id="5" name="Group 4">
            <a:extLst>
              <a:ext uri="{FF2B5EF4-FFF2-40B4-BE49-F238E27FC236}">
                <a16:creationId xmlns:a16="http://schemas.microsoft.com/office/drawing/2014/main" id="{66796F90-4215-41FC-947D-34FCB3BD5F92}"/>
              </a:ext>
            </a:extLst>
          </p:cNvPr>
          <p:cNvGrpSpPr/>
          <p:nvPr/>
        </p:nvGrpSpPr>
        <p:grpSpPr>
          <a:xfrm>
            <a:off x="12230594" y="7013513"/>
            <a:ext cx="1987220" cy="1097434"/>
            <a:chOff x="10192161" y="5844594"/>
            <a:chExt cx="1656017" cy="914528"/>
          </a:xfrm>
        </p:grpSpPr>
        <p:pic>
          <p:nvPicPr>
            <p:cNvPr id="6" name="Picture 4">
              <a:extLst>
                <a:ext uri="{FF2B5EF4-FFF2-40B4-BE49-F238E27FC236}">
                  <a16:creationId xmlns:a16="http://schemas.microsoft.com/office/drawing/2014/main" id="{A2A3BA69-0243-4F07-85FF-2BB486325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2161" y="5844594"/>
              <a:ext cx="943107" cy="9145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C102C402-2AC0-4477-911B-365B21517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5124" y="6213190"/>
              <a:ext cx="743054" cy="471554"/>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a:extLst>
              <a:ext uri="{FF2B5EF4-FFF2-40B4-BE49-F238E27FC236}">
                <a16:creationId xmlns:a16="http://schemas.microsoft.com/office/drawing/2014/main" id="{FBFFA91D-616E-4290-AD30-E4CC89E38E36}"/>
              </a:ext>
            </a:extLst>
          </p:cNvPr>
          <p:cNvPicPr>
            <a:picLocks noChangeAspect="1"/>
          </p:cNvPicPr>
          <p:nvPr/>
        </p:nvPicPr>
        <p:blipFill>
          <a:blip r:embed="rId4"/>
          <a:stretch>
            <a:fillRect/>
          </a:stretch>
        </p:blipFill>
        <p:spPr>
          <a:xfrm>
            <a:off x="800084" y="3066309"/>
            <a:ext cx="12618720" cy="2415899"/>
          </a:xfrm>
          <a:prstGeom prst="rect">
            <a:avLst/>
          </a:prstGeom>
        </p:spPr>
      </p:pic>
    </p:spTree>
    <p:extLst>
      <p:ext uri="{BB962C8B-B14F-4D97-AF65-F5344CB8AC3E}">
        <p14:creationId xmlns:p14="http://schemas.microsoft.com/office/powerpoint/2010/main" val="2254760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a:extLst>
              <a:ext uri="{FF2B5EF4-FFF2-40B4-BE49-F238E27FC236}">
                <a16:creationId xmlns:a16="http://schemas.microsoft.com/office/drawing/2014/main" id="{B2450C06-E04A-4BD0-8FD4-44D6565E6465}"/>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File Upload Completion</a:t>
            </a:r>
          </a:p>
        </p:txBody>
      </p:sp>
      <p:sp>
        <p:nvSpPr>
          <p:cNvPr id="34820" name="Content Placeholder 2">
            <a:extLst>
              <a:ext uri="{FF2B5EF4-FFF2-40B4-BE49-F238E27FC236}">
                <a16:creationId xmlns:a16="http://schemas.microsoft.com/office/drawing/2014/main" id="{ECE4340E-827B-40E3-9D23-0BA8FF364E31}"/>
              </a:ext>
            </a:extLst>
          </p:cNvPr>
          <p:cNvSpPr>
            <a:spLocks noGrp="1" noChangeArrowheads="1"/>
          </p:cNvSpPr>
          <p:nvPr>
            <p:ph idx="1"/>
          </p:nvPr>
        </p:nvSpPr>
        <p:spPr>
          <a:xfrm>
            <a:off x="685800" y="5054601"/>
            <a:ext cx="10972800" cy="1477963"/>
          </a:xfrm>
        </p:spPr>
        <p:txBody>
          <a:bodyPr/>
          <a:lstStyle/>
          <a:p>
            <a:pPr eaLnBrk="1" hangingPunct="1"/>
            <a:r>
              <a:rPr lang="en-US" altLang="en-US" sz="2000" dirty="0">
                <a:solidFill>
                  <a:srgbClr val="0C2F79"/>
                </a:solidFill>
                <a:latin typeface="Tahoma" panose="020B0604030504040204" pitchFamily="34" charset="0"/>
                <a:ea typeface="Arial Unicode MS" panose="020B0604020202020204" pitchFamily="34" charset="-128"/>
                <a:cs typeface="Tahoma" panose="020B0604030504040204" pitchFamily="34" charset="0"/>
              </a:rPr>
              <a:t>Successful notification of processing upon submission</a:t>
            </a:r>
          </a:p>
          <a:p>
            <a:pPr eaLnBrk="1" hangingPunct="1"/>
            <a:r>
              <a:rPr lang="en-US" altLang="en-US" sz="2000" dirty="0">
                <a:solidFill>
                  <a:srgbClr val="0C2F79"/>
                </a:solidFill>
                <a:latin typeface="Tahoma" panose="020B0604030504040204" pitchFamily="34" charset="0"/>
                <a:ea typeface="Arial Unicode MS" panose="020B0604020202020204" pitchFamily="34" charset="-128"/>
                <a:cs typeface="Tahoma" panose="020B0604030504040204" pitchFamily="34" charset="0"/>
              </a:rPr>
              <a:t>System validates data three times per day </a:t>
            </a:r>
          </a:p>
          <a:p>
            <a:pPr eaLnBrk="1" hangingPunct="1"/>
            <a:r>
              <a:rPr lang="en-US" altLang="en-US" sz="2000" dirty="0">
                <a:solidFill>
                  <a:srgbClr val="0C2F79"/>
                </a:solidFill>
                <a:latin typeface="Tahoma" panose="020B0604030504040204" pitchFamily="34" charset="0"/>
                <a:ea typeface="Arial Unicode MS" panose="020B0604020202020204" pitchFamily="34" charset="-128"/>
                <a:cs typeface="Tahoma" panose="020B0604030504040204" pitchFamily="34" charset="0"/>
              </a:rPr>
              <a:t>You will receive an automatic email notification that your files was process successfully or if there were errors</a:t>
            </a:r>
          </a:p>
        </p:txBody>
      </p:sp>
      <p:sp>
        <p:nvSpPr>
          <p:cNvPr id="34819" name="Slide Number Placeholder 2">
            <a:extLst>
              <a:ext uri="{FF2B5EF4-FFF2-40B4-BE49-F238E27FC236}">
                <a16:creationId xmlns:a16="http://schemas.microsoft.com/office/drawing/2014/main" id="{F32F20EA-B52E-4196-80FC-621A4949F10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5C8E305-3E4A-4792-9597-31012193B728}" type="slidenum">
              <a:rPr lang="en-US" altLang="en-US"/>
              <a:pPr/>
              <a:t>33</a:t>
            </a:fld>
            <a:endParaRPr lang="en-US" altLang="en-US"/>
          </a:p>
        </p:txBody>
      </p:sp>
      <p:pic>
        <p:nvPicPr>
          <p:cNvPr id="5" name="Picture 4">
            <a:extLst>
              <a:ext uri="{FF2B5EF4-FFF2-40B4-BE49-F238E27FC236}">
                <a16:creationId xmlns:a16="http://schemas.microsoft.com/office/drawing/2014/main" id="{42B8FC18-52F0-4DCC-BA8C-E3266DA3802B}"/>
              </a:ext>
            </a:extLst>
          </p:cNvPr>
          <p:cNvPicPr>
            <a:picLocks noChangeAspect="1" noChangeArrowheads="1"/>
          </p:cNvPicPr>
          <p:nvPr/>
        </p:nvPicPr>
        <p:blipFill>
          <a:blip r:embed="rId2"/>
          <a:srcRect l="25367" t="39644" r="24823" b="37091"/>
          <a:stretch>
            <a:fillRect/>
          </a:stretch>
        </p:blipFill>
        <p:spPr bwMode="auto">
          <a:xfrm>
            <a:off x="3557588" y="1957389"/>
            <a:ext cx="5988051" cy="2146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Rounded Corners 5">
            <a:extLst>
              <a:ext uri="{FF2B5EF4-FFF2-40B4-BE49-F238E27FC236}">
                <a16:creationId xmlns:a16="http://schemas.microsoft.com/office/drawing/2014/main" id="{0921394A-535D-49EE-9F1B-20955B3CB0DB}"/>
              </a:ext>
            </a:extLst>
          </p:cNvPr>
          <p:cNvSpPr/>
          <p:nvPr/>
        </p:nvSpPr>
        <p:spPr>
          <a:xfrm>
            <a:off x="11406188" y="4556125"/>
            <a:ext cx="2438400" cy="498475"/>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hlinkClick r:id="rId3"/>
              </a:rPr>
              <a:t>Supplier Attestation and Close Out Instruction</a:t>
            </a:r>
            <a:endPar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7" name="Group 6">
            <a:extLst>
              <a:ext uri="{FF2B5EF4-FFF2-40B4-BE49-F238E27FC236}">
                <a16:creationId xmlns:a16="http://schemas.microsoft.com/office/drawing/2014/main" id="{F96E123B-1191-468C-B939-AA7AC10B236A}"/>
              </a:ext>
            </a:extLst>
          </p:cNvPr>
          <p:cNvGrpSpPr/>
          <p:nvPr/>
        </p:nvGrpSpPr>
        <p:grpSpPr>
          <a:xfrm>
            <a:off x="11731423" y="6794027"/>
            <a:ext cx="2486391" cy="1316920"/>
            <a:chOff x="11731423" y="6794027"/>
            <a:chExt cx="2486391" cy="1316920"/>
          </a:xfrm>
        </p:grpSpPr>
        <p:sp>
          <p:nvSpPr>
            <p:cNvPr id="8" name="Rectangle 7">
              <a:extLst>
                <a:ext uri="{FF2B5EF4-FFF2-40B4-BE49-F238E27FC236}">
                  <a16:creationId xmlns:a16="http://schemas.microsoft.com/office/drawing/2014/main" id="{B5632F8E-0DDA-43F9-A43E-81B3B3F82739}"/>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9" name="Picture 4">
              <a:extLst>
                <a:ext uri="{FF2B5EF4-FFF2-40B4-BE49-F238E27FC236}">
                  <a16:creationId xmlns:a16="http://schemas.microsoft.com/office/drawing/2014/main" id="{6A2AD6E8-7EA6-4A50-BD9F-07A6C6F8FC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a:extLst>
                <a:ext uri="{FF2B5EF4-FFF2-40B4-BE49-F238E27FC236}">
                  <a16:creationId xmlns:a16="http://schemas.microsoft.com/office/drawing/2014/main" id="{961268BF-D867-4F2F-9E6E-E612EC977B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a:extLst>
              <a:ext uri="{FF2B5EF4-FFF2-40B4-BE49-F238E27FC236}">
                <a16:creationId xmlns:a16="http://schemas.microsoft.com/office/drawing/2014/main" id="{9B5F64B0-7235-4285-8BAE-28DDEEE38A79}"/>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Notification Email: No Errors</a:t>
            </a:r>
          </a:p>
        </p:txBody>
      </p:sp>
      <p:sp>
        <p:nvSpPr>
          <p:cNvPr id="35843" name="Slide Number Placeholder 2">
            <a:extLst>
              <a:ext uri="{FF2B5EF4-FFF2-40B4-BE49-F238E27FC236}">
                <a16:creationId xmlns:a16="http://schemas.microsoft.com/office/drawing/2014/main" id="{242C079F-E479-4C80-BC1C-9EC09581C8A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8868DA5-86E1-446C-B3B9-586CA93BC5CB}" type="slidenum">
              <a:rPr lang="en-US" altLang="en-US"/>
              <a:pPr/>
              <a:t>34</a:t>
            </a:fld>
            <a:endParaRPr lang="en-US" altLang="en-US"/>
          </a:p>
        </p:txBody>
      </p:sp>
      <p:pic>
        <p:nvPicPr>
          <p:cNvPr id="4" name="Picture 3">
            <a:extLst>
              <a:ext uri="{FF2B5EF4-FFF2-40B4-BE49-F238E27FC236}">
                <a16:creationId xmlns:a16="http://schemas.microsoft.com/office/drawing/2014/main" id="{313D6572-8502-4C2B-895C-5FBBA2EE02EB}"/>
              </a:ext>
            </a:extLst>
          </p:cNvPr>
          <p:cNvPicPr>
            <a:picLocks noChangeAspect="1" noChangeArrowheads="1"/>
          </p:cNvPicPr>
          <p:nvPr/>
        </p:nvPicPr>
        <p:blipFill>
          <a:blip r:embed="rId2"/>
          <a:srcRect l="688" t="1233" r="1153" b="2186"/>
          <a:stretch>
            <a:fillRect/>
          </a:stretch>
        </p:blipFill>
        <p:spPr bwMode="auto">
          <a:xfrm>
            <a:off x="990600" y="1735139"/>
            <a:ext cx="9575800" cy="394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5845" name="Content Placeholder 12">
            <a:extLst>
              <a:ext uri="{FF2B5EF4-FFF2-40B4-BE49-F238E27FC236}">
                <a16:creationId xmlns:a16="http://schemas.microsoft.com/office/drawing/2014/main" id="{71D74786-BFB5-4B71-899A-B6B557F50279}"/>
              </a:ext>
            </a:extLst>
          </p:cNvPr>
          <p:cNvSpPr txBox="1">
            <a:spLocks noChangeArrowheads="1"/>
          </p:cNvSpPr>
          <p:nvPr/>
        </p:nvSpPr>
        <p:spPr bwMode="auto">
          <a:xfrm>
            <a:off x="685800" y="6069013"/>
            <a:ext cx="10591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00025" indent="-236538" defTabSz="457200">
              <a:spcBef>
                <a:spcPts val="800"/>
              </a:spcBef>
              <a:buSzPct val="100000"/>
              <a:buFont typeface="Arial" panose="020B0604020202020204" pitchFamily="34" charset="0"/>
              <a:buChar char="•"/>
              <a:defRPr sz="3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1pPr>
            <a:lvl2pPr marL="547688" indent="-236538" defTabSz="457200">
              <a:spcBef>
                <a:spcPts val="638"/>
              </a:spcBef>
              <a:buSzPct val="100000"/>
              <a:buFont typeface="Arial" panose="020B0604020202020204" pitchFamily="34" charset="0"/>
              <a:buChar char="–"/>
              <a:defRPr sz="25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2pPr>
            <a:lvl3pPr marL="914400" indent="-236538" defTabSz="4572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3pPr>
            <a:lvl4pPr marL="1187450" indent="-236538" defTabSz="4572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4pPr>
            <a:lvl5pPr marL="1462088" indent="-236538" defTabSz="4572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5pPr>
            <a:lvl6pPr marL="1919288" indent="-236538" defTabSz="45720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6pPr>
            <a:lvl7pPr marL="2376488" indent="-236538" defTabSz="45720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7pPr>
            <a:lvl8pPr marL="2833688" indent="-236538" defTabSz="45720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8pPr>
            <a:lvl9pPr marL="3290888" indent="-236538" defTabSz="45720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9pPr>
          </a:lstStyle>
          <a:p>
            <a:pPr>
              <a:spcBef>
                <a:spcPct val="20000"/>
              </a:spcBef>
              <a:buSzTx/>
              <a:buFontTx/>
              <a:buNone/>
            </a:pPr>
            <a:r>
              <a:rPr lang="en-US" altLang="en-US" sz="1800" u="sng" dirty="0">
                <a:solidFill>
                  <a:srgbClr val="0C2F79"/>
                </a:solidFill>
                <a:latin typeface="Arial Nova Cond Light" panose="020B0306020202020204" pitchFamily="34" charset="0"/>
                <a:cs typeface="Tahoma" panose="020B0604030504040204" pitchFamily="34" charset="0"/>
              </a:rPr>
              <a:t>Key Points:</a:t>
            </a:r>
          </a:p>
          <a:p>
            <a:pPr>
              <a:spcBef>
                <a:spcPct val="20000"/>
              </a:spcBef>
              <a:buSzTx/>
            </a:pPr>
            <a:r>
              <a:rPr lang="en-US" altLang="en-US" sz="1800" dirty="0">
                <a:solidFill>
                  <a:srgbClr val="0C2F79"/>
                </a:solidFill>
                <a:latin typeface="Arial Nova Cond Light" panose="020B0306020202020204" pitchFamily="34" charset="0"/>
                <a:cs typeface="Tahoma" panose="020B0604030504040204" pitchFamily="34" charset="0"/>
              </a:rPr>
              <a:t>Provides confirmation that all of the records of the uploaded data template were successfully processed</a:t>
            </a:r>
          </a:p>
          <a:p>
            <a:pPr>
              <a:spcBef>
                <a:spcPct val="20000"/>
              </a:spcBef>
              <a:buSzTx/>
            </a:pPr>
            <a:r>
              <a:rPr lang="en-US" altLang="en-US" sz="1800" dirty="0">
                <a:solidFill>
                  <a:srgbClr val="0C2F79"/>
                </a:solidFill>
                <a:latin typeface="Arial Nova Cond Light" panose="020B0306020202020204" pitchFamily="34" charset="0"/>
                <a:cs typeface="Tahoma" panose="020B0604030504040204" pitchFamily="34" charset="0"/>
              </a:rPr>
              <a:t>Provides a summary of the total number of records uploaded and accepted.</a:t>
            </a:r>
            <a:endParaRPr lang="en-US" altLang="en-US" sz="1600" dirty="0">
              <a:solidFill>
                <a:srgbClr val="0C2F79"/>
              </a:solidFill>
              <a:latin typeface="Arial Nova Cond Light" panose="020B030602020202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878D9E5A-44C4-44DD-A2FA-7B589277C0A8}"/>
              </a:ext>
            </a:extLst>
          </p:cNvPr>
          <p:cNvGrpSpPr/>
          <p:nvPr/>
        </p:nvGrpSpPr>
        <p:grpSpPr>
          <a:xfrm>
            <a:off x="11731423" y="6794027"/>
            <a:ext cx="2486391" cy="1316920"/>
            <a:chOff x="11731423" y="6794027"/>
            <a:chExt cx="2486391" cy="1316920"/>
          </a:xfrm>
        </p:grpSpPr>
        <p:sp>
          <p:nvSpPr>
            <p:cNvPr id="7" name="Rectangle 6">
              <a:extLst>
                <a:ext uri="{FF2B5EF4-FFF2-40B4-BE49-F238E27FC236}">
                  <a16:creationId xmlns:a16="http://schemas.microsoft.com/office/drawing/2014/main" id="{22B1F027-E2ED-43C4-A061-7FE742B56BDE}"/>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8" name="Picture 4">
              <a:extLst>
                <a:ext uri="{FF2B5EF4-FFF2-40B4-BE49-F238E27FC236}">
                  <a16:creationId xmlns:a16="http://schemas.microsoft.com/office/drawing/2014/main" id="{4DD7BE66-BA57-474A-A952-17717176D8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id="{2B29BB5A-4F2A-4173-B649-7905A338BF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a:extLst>
              <a:ext uri="{FF2B5EF4-FFF2-40B4-BE49-F238E27FC236}">
                <a16:creationId xmlns:a16="http://schemas.microsoft.com/office/drawing/2014/main" id="{9E6FBB5A-5B2E-4460-A6D4-2D6EF42EC58B}"/>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Notification Email: Validation Errors</a:t>
            </a:r>
          </a:p>
        </p:txBody>
      </p:sp>
      <p:sp>
        <p:nvSpPr>
          <p:cNvPr id="36867" name="Slide Number Placeholder 2">
            <a:extLst>
              <a:ext uri="{FF2B5EF4-FFF2-40B4-BE49-F238E27FC236}">
                <a16:creationId xmlns:a16="http://schemas.microsoft.com/office/drawing/2014/main" id="{741DA203-8E67-4529-95D9-8C07CC74413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F077505-3505-4664-BF94-72245E02F739}" type="slidenum">
              <a:rPr lang="en-US" altLang="en-US"/>
              <a:pPr/>
              <a:t>35</a:t>
            </a:fld>
            <a:endParaRPr lang="en-US" altLang="en-US"/>
          </a:p>
        </p:txBody>
      </p:sp>
      <p:pic>
        <p:nvPicPr>
          <p:cNvPr id="4" name="Picture 3">
            <a:extLst>
              <a:ext uri="{FF2B5EF4-FFF2-40B4-BE49-F238E27FC236}">
                <a16:creationId xmlns:a16="http://schemas.microsoft.com/office/drawing/2014/main" id="{D15B924D-231D-4852-9EED-E7FC27251683}"/>
              </a:ext>
            </a:extLst>
          </p:cNvPr>
          <p:cNvPicPr>
            <a:picLocks noChangeAspect="1" noChangeArrowheads="1"/>
          </p:cNvPicPr>
          <p:nvPr/>
        </p:nvPicPr>
        <p:blipFill>
          <a:blip r:embed="rId2"/>
          <a:srcRect l="947" t="2578" r="2506" b="4149"/>
          <a:stretch>
            <a:fillRect/>
          </a:stretch>
        </p:blipFill>
        <p:spPr bwMode="auto">
          <a:xfrm>
            <a:off x="914400" y="1881189"/>
            <a:ext cx="10210800" cy="3538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6869" name="Content Placeholder 12">
            <a:extLst>
              <a:ext uri="{FF2B5EF4-FFF2-40B4-BE49-F238E27FC236}">
                <a16:creationId xmlns:a16="http://schemas.microsoft.com/office/drawing/2014/main" id="{6B2374CB-DCCF-4F28-99E0-39574D3A58AA}"/>
              </a:ext>
            </a:extLst>
          </p:cNvPr>
          <p:cNvSpPr txBox="1">
            <a:spLocks noChangeArrowheads="1"/>
          </p:cNvSpPr>
          <p:nvPr/>
        </p:nvSpPr>
        <p:spPr bwMode="auto">
          <a:xfrm>
            <a:off x="685801" y="5548312"/>
            <a:ext cx="1204595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00025" indent="-236538" defTabSz="457200">
              <a:spcBef>
                <a:spcPts val="800"/>
              </a:spcBef>
              <a:buSzPct val="100000"/>
              <a:buFont typeface="Arial" panose="020B0604020202020204" pitchFamily="34" charset="0"/>
              <a:buChar char="•"/>
              <a:defRPr sz="3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1pPr>
            <a:lvl2pPr marL="547688" indent="-236538" defTabSz="457200">
              <a:spcBef>
                <a:spcPts val="638"/>
              </a:spcBef>
              <a:buSzPct val="100000"/>
              <a:buFont typeface="Arial" panose="020B0604020202020204" pitchFamily="34" charset="0"/>
              <a:buChar char="–"/>
              <a:defRPr sz="25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2pPr>
            <a:lvl3pPr marL="914400" indent="-236538" defTabSz="4572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3pPr>
            <a:lvl4pPr marL="1187450" indent="-236538" defTabSz="4572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4pPr>
            <a:lvl5pPr marL="1462088" indent="-236538" defTabSz="4572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5pPr>
            <a:lvl6pPr marL="1919288" indent="-236538" defTabSz="45720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6pPr>
            <a:lvl7pPr marL="2376488" indent="-236538" defTabSz="45720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7pPr>
            <a:lvl8pPr marL="2833688" indent="-236538" defTabSz="45720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8pPr>
            <a:lvl9pPr marL="3290888" indent="-236538" defTabSz="45720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9pPr>
          </a:lstStyle>
          <a:p>
            <a:pPr>
              <a:spcBef>
                <a:spcPct val="20000"/>
              </a:spcBef>
              <a:buSzTx/>
              <a:buFontTx/>
              <a:buNone/>
            </a:pPr>
            <a:r>
              <a:rPr lang="en-US" altLang="en-US" sz="1800" b="1" u="sng" dirty="0">
                <a:solidFill>
                  <a:srgbClr val="0C2F79"/>
                </a:solidFill>
                <a:latin typeface="Arial Nova Cond Light" panose="020B0306020202020204" pitchFamily="34" charset="0"/>
                <a:cs typeface="Tahoma" panose="020B0604030504040204" pitchFamily="34" charset="0"/>
              </a:rPr>
              <a:t>Key Points:</a:t>
            </a:r>
          </a:p>
          <a:p>
            <a:pPr>
              <a:spcBef>
                <a:spcPct val="20000"/>
              </a:spcBef>
              <a:buSzTx/>
            </a:pPr>
            <a:r>
              <a:rPr lang="en-US" altLang="en-US" sz="1800" dirty="0">
                <a:solidFill>
                  <a:srgbClr val="0C2F79"/>
                </a:solidFill>
                <a:latin typeface="Arial Nova Cond Light" panose="020B0306020202020204" pitchFamily="34" charset="0"/>
                <a:cs typeface="Tahoma" panose="020B0604030504040204" pitchFamily="34" charset="0"/>
              </a:rPr>
              <a:t>Notification that some or all of the uploaded records failed validation</a:t>
            </a:r>
          </a:p>
          <a:p>
            <a:pPr>
              <a:spcBef>
                <a:spcPct val="20000"/>
              </a:spcBef>
              <a:buSzTx/>
            </a:pPr>
            <a:r>
              <a:rPr lang="en-US" altLang="en-US" sz="1800" dirty="0">
                <a:solidFill>
                  <a:srgbClr val="0C2F79"/>
                </a:solidFill>
                <a:latin typeface="Arial Nova Cond Light" panose="020B0306020202020204" pitchFamily="34" charset="0"/>
                <a:cs typeface="Tahoma" panose="020B0604030504040204" pitchFamily="34" charset="0"/>
              </a:rPr>
              <a:t>Provides the number of records in the file that were – Uploaded, Accepted, and Rejected</a:t>
            </a:r>
          </a:p>
          <a:p>
            <a:pPr>
              <a:spcBef>
                <a:spcPct val="20000"/>
              </a:spcBef>
              <a:buSzTx/>
            </a:pPr>
            <a:r>
              <a:rPr lang="en-US" altLang="en-US" sz="1800" dirty="0">
                <a:solidFill>
                  <a:srgbClr val="0C2F79"/>
                </a:solidFill>
                <a:latin typeface="Arial Nova Cond Light" panose="020B0306020202020204" pitchFamily="34" charset="0"/>
                <a:cs typeface="Tahoma" panose="020B0604030504040204" pitchFamily="34" charset="0"/>
              </a:rPr>
              <a:t>The names of the </a:t>
            </a:r>
            <a:r>
              <a:rPr lang="en-US" altLang="en-US" sz="1800" b="1" i="1" u="sng" dirty="0">
                <a:solidFill>
                  <a:srgbClr val="0C2F79"/>
                </a:solidFill>
                <a:latin typeface="Arial Nova Cond Light" panose="020B0306020202020204" pitchFamily="34" charset="0"/>
                <a:cs typeface="Tahoma" panose="020B0604030504040204" pitchFamily="34" charset="0"/>
              </a:rPr>
              <a:t>Error File </a:t>
            </a:r>
            <a:r>
              <a:rPr lang="en-US" altLang="en-US" sz="1800" dirty="0">
                <a:solidFill>
                  <a:srgbClr val="0C2F79"/>
                </a:solidFill>
                <a:latin typeface="Arial Nova Cond Light" panose="020B0306020202020204" pitchFamily="34" charset="0"/>
                <a:cs typeface="Tahoma" panose="020B0604030504040204" pitchFamily="34" charset="0"/>
              </a:rPr>
              <a:t>and </a:t>
            </a:r>
            <a:r>
              <a:rPr lang="en-US" altLang="en-US" sz="1800" b="1" i="1" u="sng" dirty="0">
                <a:solidFill>
                  <a:srgbClr val="0C2F79"/>
                </a:solidFill>
                <a:latin typeface="Arial Nova Cond Light" panose="020B0306020202020204" pitchFamily="34" charset="0"/>
                <a:cs typeface="Tahoma" panose="020B0604030504040204" pitchFamily="34" charset="0"/>
              </a:rPr>
              <a:t>Log File </a:t>
            </a:r>
            <a:r>
              <a:rPr lang="en-US" altLang="en-US" sz="1800" dirty="0">
                <a:solidFill>
                  <a:srgbClr val="0C2F79"/>
                </a:solidFill>
                <a:latin typeface="Arial Nova Cond Light" panose="020B0306020202020204" pitchFamily="34" charset="0"/>
                <a:cs typeface="Tahoma" panose="020B0604030504040204" pitchFamily="34" charset="0"/>
              </a:rPr>
              <a:t>that you will use to correct the errors</a:t>
            </a:r>
          </a:p>
          <a:p>
            <a:pPr>
              <a:spcBef>
                <a:spcPct val="20000"/>
              </a:spcBef>
              <a:buSzTx/>
            </a:pPr>
            <a:r>
              <a:rPr lang="en-US" altLang="en-US" sz="1800" dirty="0">
                <a:solidFill>
                  <a:srgbClr val="0C2F79"/>
                </a:solidFill>
                <a:latin typeface="Arial Nova Cond Light" panose="020B0306020202020204" pitchFamily="34" charset="0"/>
                <a:cs typeface="Tahoma" panose="020B0604030504040204" pitchFamily="34" charset="0"/>
              </a:rPr>
              <a:t>Only the individual lines/records of the data template that failed validation will be rejected and require correction.  </a:t>
            </a:r>
            <a:r>
              <a:rPr lang="en-US" altLang="en-US" sz="1800" b="1" u="sng" dirty="0">
                <a:solidFill>
                  <a:srgbClr val="0C2F79"/>
                </a:solidFill>
                <a:latin typeface="Arial Nova Cond Light" panose="020B0306020202020204" pitchFamily="34" charset="0"/>
                <a:cs typeface="Tahoma" panose="020B0604030504040204" pitchFamily="34" charset="0"/>
              </a:rPr>
              <a:t>You only need to re-submit the rejected line items.</a:t>
            </a:r>
            <a:endParaRPr lang="en-US" altLang="en-US" sz="1600" b="1" u="sng" dirty="0">
              <a:solidFill>
                <a:srgbClr val="0C2F79"/>
              </a:solidFill>
              <a:latin typeface="Arial Nova Cond Light" panose="020B030602020202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F24EF384-9E8C-4018-8ADD-4525F8ACA061}"/>
              </a:ext>
            </a:extLst>
          </p:cNvPr>
          <p:cNvGrpSpPr/>
          <p:nvPr/>
        </p:nvGrpSpPr>
        <p:grpSpPr>
          <a:xfrm>
            <a:off x="11731423" y="6794027"/>
            <a:ext cx="2486391" cy="1316920"/>
            <a:chOff x="11731423" y="6794027"/>
            <a:chExt cx="2486391" cy="1316920"/>
          </a:xfrm>
        </p:grpSpPr>
        <p:sp>
          <p:nvSpPr>
            <p:cNvPr id="7" name="Rectangle 6">
              <a:extLst>
                <a:ext uri="{FF2B5EF4-FFF2-40B4-BE49-F238E27FC236}">
                  <a16:creationId xmlns:a16="http://schemas.microsoft.com/office/drawing/2014/main" id="{904D0658-9643-4079-8767-4808B087B608}"/>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8" name="Picture 4">
              <a:extLst>
                <a:ext uri="{FF2B5EF4-FFF2-40B4-BE49-F238E27FC236}">
                  <a16:creationId xmlns:a16="http://schemas.microsoft.com/office/drawing/2014/main" id="{08C76455-E8E2-4AD0-B0D8-43BE35B31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id="{D16D6C67-4597-4ADA-9EE3-E9E4DE9032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a:extLst>
              <a:ext uri="{FF2B5EF4-FFF2-40B4-BE49-F238E27FC236}">
                <a16:creationId xmlns:a16="http://schemas.microsoft.com/office/drawing/2014/main" id="{6D7D5FA9-79E7-442C-8F06-88227176B64D}"/>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Correcting Validation Errors</a:t>
            </a:r>
          </a:p>
        </p:txBody>
      </p:sp>
      <p:sp>
        <p:nvSpPr>
          <p:cNvPr id="37891" name="Content Placeholder 12">
            <a:extLst>
              <a:ext uri="{FF2B5EF4-FFF2-40B4-BE49-F238E27FC236}">
                <a16:creationId xmlns:a16="http://schemas.microsoft.com/office/drawing/2014/main" id="{09E8BEB8-8537-4D19-A502-EA5419902BD3}"/>
              </a:ext>
            </a:extLst>
          </p:cNvPr>
          <p:cNvSpPr txBox="1">
            <a:spLocks noChangeArrowheads="1"/>
          </p:cNvSpPr>
          <p:nvPr/>
        </p:nvSpPr>
        <p:spPr bwMode="auto">
          <a:xfrm>
            <a:off x="685800" y="5900736"/>
            <a:ext cx="117332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00025" indent="-236538" defTabSz="457200">
              <a:spcBef>
                <a:spcPts val="800"/>
              </a:spcBef>
              <a:buSzPct val="100000"/>
              <a:buFont typeface="Arial" panose="020B0604020202020204" pitchFamily="34" charset="0"/>
              <a:buChar char="•"/>
              <a:defRPr sz="3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1pPr>
            <a:lvl2pPr marL="709613" indent="-236538" defTabSz="457200">
              <a:spcBef>
                <a:spcPts val="638"/>
              </a:spcBef>
              <a:buSzPct val="100000"/>
              <a:buFont typeface="Arial" panose="020B0604020202020204" pitchFamily="34" charset="0"/>
              <a:buChar char="–"/>
              <a:defRPr sz="25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2pPr>
            <a:lvl3pPr marL="914400" indent="-236538" defTabSz="4572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3pPr>
            <a:lvl4pPr marL="1187450" indent="-236538" defTabSz="4572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4pPr>
            <a:lvl5pPr marL="1462088" indent="-236538" defTabSz="4572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5pPr>
            <a:lvl6pPr marL="1919288" indent="-236538" defTabSz="45720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6pPr>
            <a:lvl7pPr marL="2376488" indent="-236538" defTabSz="45720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7pPr>
            <a:lvl8pPr marL="2833688" indent="-236538" defTabSz="45720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8pPr>
            <a:lvl9pPr marL="3290888" indent="-236538" defTabSz="45720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9pPr>
          </a:lstStyle>
          <a:p>
            <a:pPr>
              <a:spcBef>
                <a:spcPct val="20000"/>
              </a:spcBef>
              <a:buSzTx/>
              <a:buFontTx/>
              <a:buNone/>
            </a:pPr>
            <a:r>
              <a:rPr lang="en-US" altLang="en-US" sz="1800" b="1" u="sng" dirty="0">
                <a:solidFill>
                  <a:srgbClr val="0C2F79"/>
                </a:solidFill>
                <a:latin typeface="Arial Nova Cond Light" panose="020B0306020202020204" pitchFamily="34" charset="0"/>
                <a:cs typeface="Tahoma" panose="020B0604030504040204" pitchFamily="34" charset="0"/>
              </a:rPr>
              <a:t>Key Points:</a:t>
            </a:r>
          </a:p>
          <a:p>
            <a:pPr>
              <a:spcBef>
                <a:spcPct val="20000"/>
              </a:spcBef>
              <a:buSzTx/>
            </a:pPr>
            <a:r>
              <a:rPr lang="en-US" altLang="en-US" sz="1800" dirty="0">
                <a:solidFill>
                  <a:srgbClr val="0C2F79"/>
                </a:solidFill>
                <a:latin typeface="Arial Nova Cond Light" panose="020B0306020202020204" pitchFamily="34" charset="0"/>
                <a:cs typeface="Tahoma" panose="020B0604030504040204" pitchFamily="34" charset="0"/>
              </a:rPr>
              <a:t>Upload activity reports are located in the “Upload Activity/Error Reports” section of the Totality Portal</a:t>
            </a:r>
          </a:p>
          <a:p>
            <a:pPr>
              <a:spcBef>
                <a:spcPct val="20000"/>
              </a:spcBef>
              <a:buSzTx/>
            </a:pPr>
            <a:r>
              <a:rPr lang="en-US" altLang="en-US" sz="1800" dirty="0">
                <a:solidFill>
                  <a:srgbClr val="0C2F79"/>
                </a:solidFill>
                <a:latin typeface="Arial Nova Cond Light" panose="020B0306020202020204" pitchFamily="34" charset="0"/>
                <a:cs typeface="Tahoma" panose="020B0604030504040204" pitchFamily="34" charset="0"/>
              </a:rPr>
              <a:t>Provides six months of historical upload activity</a:t>
            </a:r>
          </a:p>
          <a:p>
            <a:pPr lvl="1">
              <a:spcBef>
                <a:spcPct val="20000"/>
              </a:spcBef>
              <a:buSzTx/>
              <a:buFont typeface="Arial" panose="020B0604020202020204" pitchFamily="34" charset="0"/>
              <a:buChar char="•"/>
            </a:pPr>
            <a:r>
              <a:rPr lang="en-US" altLang="en-US" sz="1600" dirty="0">
                <a:solidFill>
                  <a:srgbClr val="0C2F79"/>
                </a:solidFill>
                <a:latin typeface="Arial Nova Cond Light" panose="020B0306020202020204" pitchFamily="34" charset="0"/>
                <a:cs typeface="Tahoma" panose="020B0604030504040204" pitchFamily="34" charset="0"/>
              </a:rPr>
              <a:t>File Uploads: Original file uploads in </a:t>
            </a:r>
            <a:r>
              <a:rPr lang="en-US" altLang="en-US" sz="1600" i="1" dirty="0">
                <a:solidFill>
                  <a:srgbClr val="0C2F79"/>
                </a:solidFill>
                <a:latin typeface="Arial Nova Cond Light" panose="020B0306020202020204" pitchFamily="34" charset="0"/>
                <a:cs typeface="Tahoma" panose="020B0604030504040204" pitchFamily="34" charset="0"/>
              </a:rPr>
              <a:t>.CSV </a:t>
            </a:r>
            <a:r>
              <a:rPr lang="en-US" altLang="en-US" sz="1600" dirty="0">
                <a:solidFill>
                  <a:srgbClr val="0C2F79"/>
                </a:solidFill>
                <a:latin typeface="Arial Nova Cond Light" panose="020B0306020202020204" pitchFamily="34" charset="0"/>
                <a:cs typeface="Tahoma" panose="020B0604030504040204" pitchFamily="34" charset="0"/>
              </a:rPr>
              <a:t>format</a:t>
            </a:r>
          </a:p>
          <a:p>
            <a:pPr lvl="1">
              <a:spcBef>
                <a:spcPct val="20000"/>
              </a:spcBef>
              <a:buSzTx/>
              <a:buFont typeface="Arial" panose="020B0604020202020204" pitchFamily="34" charset="0"/>
              <a:buChar char="•"/>
            </a:pPr>
            <a:r>
              <a:rPr lang="en-US" altLang="en-US" sz="1600" dirty="0">
                <a:solidFill>
                  <a:srgbClr val="0C2F79"/>
                </a:solidFill>
                <a:latin typeface="Arial Nova Cond Light" panose="020B0306020202020204" pitchFamily="34" charset="0"/>
                <a:cs typeface="Tahoma" panose="020B0604030504040204" pitchFamily="34" charset="0"/>
              </a:rPr>
              <a:t>Error Files: Error file/logs with description of validation errors</a:t>
            </a:r>
          </a:p>
          <a:p>
            <a:pPr>
              <a:spcBef>
                <a:spcPct val="20000"/>
              </a:spcBef>
              <a:buSzTx/>
            </a:pPr>
            <a:r>
              <a:rPr lang="en-US" altLang="en-US" sz="1800" dirty="0">
                <a:solidFill>
                  <a:srgbClr val="0C2F79"/>
                </a:solidFill>
                <a:latin typeface="Arial Nova Cond Light" panose="020B0306020202020204" pitchFamily="34" charset="0"/>
                <a:cs typeface="Tahoma" panose="020B0604030504040204" pitchFamily="34" charset="0"/>
              </a:rPr>
              <a:t>To view your files – select the month/year the file was uploaded and locate the file names from the error notification email</a:t>
            </a:r>
          </a:p>
        </p:txBody>
      </p:sp>
      <p:grpSp>
        <p:nvGrpSpPr>
          <p:cNvPr id="37892" name="Group 1">
            <a:extLst>
              <a:ext uri="{FF2B5EF4-FFF2-40B4-BE49-F238E27FC236}">
                <a16:creationId xmlns:a16="http://schemas.microsoft.com/office/drawing/2014/main" id="{8041C8F3-D331-4477-BC28-4E7CD5C50354}"/>
              </a:ext>
            </a:extLst>
          </p:cNvPr>
          <p:cNvGrpSpPr>
            <a:grpSpLocks/>
          </p:cNvGrpSpPr>
          <p:nvPr/>
        </p:nvGrpSpPr>
        <p:grpSpPr bwMode="auto">
          <a:xfrm>
            <a:off x="890588" y="1851024"/>
            <a:ext cx="10210800" cy="3742997"/>
            <a:chOff x="1676400" y="1125538"/>
            <a:chExt cx="8915400" cy="3050628"/>
          </a:xfrm>
        </p:grpSpPr>
        <p:pic>
          <p:nvPicPr>
            <p:cNvPr id="8" name="Picture 9">
              <a:extLst>
                <a:ext uri="{FF2B5EF4-FFF2-40B4-BE49-F238E27FC236}">
                  <a16:creationId xmlns:a16="http://schemas.microsoft.com/office/drawing/2014/main" id="{2B4FA91B-BE3C-4C93-8E3C-14079FBCBD61}"/>
                </a:ext>
              </a:extLst>
            </p:cNvPr>
            <p:cNvPicPr>
              <a:picLocks noChangeAspect="1" noChangeArrowheads="1"/>
            </p:cNvPicPr>
            <p:nvPr/>
          </p:nvPicPr>
          <p:blipFill>
            <a:blip r:embed="rId2"/>
            <a:srcRect/>
            <a:stretch>
              <a:fillRect/>
            </a:stretch>
          </p:blipFill>
          <p:spPr bwMode="auto">
            <a:xfrm>
              <a:off x="1676400" y="1125538"/>
              <a:ext cx="8915400" cy="26135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25F8093B-CED6-45C0-A908-3B263A4A5633}"/>
                </a:ext>
              </a:extLst>
            </p:cNvPr>
            <p:cNvSpPr txBox="1"/>
            <p:nvPr/>
          </p:nvSpPr>
          <p:spPr>
            <a:xfrm>
              <a:off x="3048640" y="3962948"/>
              <a:ext cx="1218382" cy="21321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n-US" sz="1100" b="1" dirty="0">
                  <a:latin typeface="Tahoma" panose="020B0604030504040204" pitchFamily="34" charset="0"/>
                  <a:ea typeface="Tahoma" panose="020B0604030504040204" pitchFamily="34" charset="0"/>
                  <a:cs typeface="Tahoma" panose="020B0604030504040204" pitchFamily="34" charset="0"/>
                </a:rPr>
                <a:t>File Uploaded</a:t>
              </a:r>
            </a:p>
          </p:txBody>
        </p:sp>
        <p:sp>
          <p:nvSpPr>
            <p:cNvPr id="10" name="TextBox 9">
              <a:extLst>
                <a:ext uri="{FF2B5EF4-FFF2-40B4-BE49-F238E27FC236}">
                  <a16:creationId xmlns:a16="http://schemas.microsoft.com/office/drawing/2014/main" id="{C9AC8FB5-3CB5-44C0-AF62-2CAF1AFEE3F3}"/>
                </a:ext>
              </a:extLst>
            </p:cNvPr>
            <p:cNvSpPr txBox="1"/>
            <p:nvPr/>
          </p:nvSpPr>
          <p:spPr>
            <a:xfrm>
              <a:off x="4800671" y="3962948"/>
              <a:ext cx="1143534" cy="21321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n-US" sz="1100" b="1" dirty="0">
                  <a:latin typeface="Tahoma" panose="020B0604030504040204" pitchFamily="34" charset="0"/>
                  <a:ea typeface="Tahoma" panose="020B0604030504040204" pitchFamily="34" charset="0"/>
                  <a:cs typeface="Tahoma" panose="020B0604030504040204" pitchFamily="34" charset="0"/>
                </a:rPr>
                <a:t>Upload Status</a:t>
              </a:r>
            </a:p>
          </p:txBody>
        </p:sp>
        <p:sp>
          <p:nvSpPr>
            <p:cNvPr id="11" name="TextBox 10">
              <a:extLst>
                <a:ext uri="{FF2B5EF4-FFF2-40B4-BE49-F238E27FC236}">
                  <a16:creationId xmlns:a16="http://schemas.microsoft.com/office/drawing/2014/main" id="{C57BF08A-CAF9-4940-965E-4CF8A12840B7}"/>
                </a:ext>
              </a:extLst>
            </p:cNvPr>
            <p:cNvSpPr txBox="1"/>
            <p:nvPr/>
          </p:nvSpPr>
          <p:spPr>
            <a:xfrm>
              <a:off x="7620000" y="3962948"/>
              <a:ext cx="1143534" cy="21321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n-US" sz="1100" b="1" dirty="0">
                  <a:latin typeface="Tahoma" panose="020B0604030504040204" pitchFamily="34" charset="0"/>
                  <a:ea typeface="Tahoma" panose="020B0604030504040204" pitchFamily="34" charset="0"/>
                  <a:cs typeface="Tahoma" panose="020B0604030504040204" pitchFamily="34" charset="0"/>
                </a:rPr>
                <a:t>Records/Errors</a:t>
              </a:r>
            </a:p>
          </p:txBody>
        </p:sp>
        <p:cxnSp>
          <p:nvCxnSpPr>
            <p:cNvPr id="12" name="Straight Arrow Connector 11">
              <a:extLst>
                <a:ext uri="{FF2B5EF4-FFF2-40B4-BE49-F238E27FC236}">
                  <a16:creationId xmlns:a16="http://schemas.microsoft.com/office/drawing/2014/main" id="{D8B7BB52-A4AB-49CB-B175-A202BD902EF9}"/>
                </a:ext>
              </a:extLst>
            </p:cNvPr>
            <p:cNvCxnSpPr/>
            <p:nvPr/>
          </p:nvCxnSpPr>
          <p:spPr>
            <a:xfrm flipV="1">
              <a:off x="3809609" y="2209783"/>
              <a:ext cx="0" cy="175316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a:extLst>
                <a:ext uri="{FF2B5EF4-FFF2-40B4-BE49-F238E27FC236}">
                  <a16:creationId xmlns:a16="http://schemas.microsoft.com/office/drawing/2014/main" id="{ADC50D5F-8260-442D-9E44-6F81CE9E9E57}"/>
                </a:ext>
              </a:extLst>
            </p:cNvPr>
            <p:cNvCxnSpPr/>
            <p:nvPr/>
          </p:nvCxnSpPr>
          <p:spPr>
            <a:xfrm flipV="1">
              <a:off x="5334319" y="2209783"/>
              <a:ext cx="0" cy="175316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a:extLst>
                <a:ext uri="{FF2B5EF4-FFF2-40B4-BE49-F238E27FC236}">
                  <a16:creationId xmlns:a16="http://schemas.microsoft.com/office/drawing/2014/main" id="{C5F72537-5A6F-49ED-AA90-38842B638545}"/>
                </a:ext>
              </a:extLst>
            </p:cNvPr>
            <p:cNvCxnSpPr/>
            <p:nvPr/>
          </p:nvCxnSpPr>
          <p:spPr>
            <a:xfrm flipH="1" flipV="1">
              <a:off x="7620000" y="2231779"/>
              <a:ext cx="533648" cy="173116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Straight Arrow Connector 14">
              <a:extLst>
                <a:ext uri="{FF2B5EF4-FFF2-40B4-BE49-F238E27FC236}">
                  <a16:creationId xmlns:a16="http://schemas.microsoft.com/office/drawing/2014/main" id="{20C3E03F-281B-4EED-A8AF-0B6B11464CA7}"/>
                </a:ext>
              </a:extLst>
            </p:cNvPr>
            <p:cNvCxnSpPr/>
            <p:nvPr/>
          </p:nvCxnSpPr>
          <p:spPr>
            <a:xfrm flipV="1">
              <a:off x="8153648" y="2231779"/>
              <a:ext cx="762355" cy="173116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6" name="TextBox 15">
              <a:extLst>
                <a:ext uri="{FF2B5EF4-FFF2-40B4-BE49-F238E27FC236}">
                  <a16:creationId xmlns:a16="http://schemas.microsoft.com/office/drawing/2014/main" id="{BADDBC18-4081-49CB-94DF-AC5BAA07046D}"/>
                </a:ext>
              </a:extLst>
            </p:cNvPr>
            <p:cNvSpPr txBox="1"/>
            <p:nvPr/>
          </p:nvSpPr>
          <p:spPr>
            <a:xfrm>
              <a:off x="6096675" y="3962948"/>
              <a:ext cx="1142147" cy="21321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n-US" sz="1100" b="1" dirty="0">
                  <a:latin typeface="Tahoma" panose="020B0604030504040204" pitchFamily="34" charset="0"/>
                  <a:ea typeface="Tahoma" panose="020B0604030504040204" pitchFamily="34" charset="0"/>
                  <a:cs typeface="Tahoma" panose="020B0604030504040204" pitchFamily="34" charset="0"/>
                </a:rPr>
                <a:t>Document Only</a:t>
              </a:r>
            </a:p>
          </p:txBody>
        </p:sp>
        <p:cxnSp>
          <p:nvCxnSpPr>
            <p:cNvPr id="17" name="Straight Arrow Connector 16">
              <a:extLst>
                <a:ext uri="{FF2B5EF4-FFF2-40B4-BE49-F238E27FC236}">
                  <a16:creationId xmlns:a16="http://schemas.microsoft.com/office/drawing/2014/main" id="{C54D4573-71FE-4CC3-BD3E-2BAC306A3E14}"/>
                </a:ext>
              </a:extLst>
            </p:cNvPr>
            <p:cNvCxnSpPr/>
            <p:nvPr/>
          </p:nvCxnSpPr>
          <p:spPr>
            <a:xfrm flipV="1">
              <a:off x="6628938" y="3235805"/>
              <a:ext cx="0" cy="70644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18" name="Group 17">
            <a:extLst>
              <a:ext uri="{FF2B5EF4-FFF2-40B4-BE49-F238E27FC236}">
                <a16:creationId xmlns:a16="http://schemas.microsoft.com/office/drawing/2014/main" id="{432C57FD-20B1-46A2-AEC9-60BEC4B4D34C}"/>
              </a:ext>
            </a:extLst>
          </p:cNvPr>
          <p:cNvGrpSpPr/>
          <p:nvPr/>
        </p:nvGrpSpPr>
        <p:grpSpPr>
          <a:xfrm>
            <a:off x="11731423" y="6794027"/>
            <a:ext cx="2486391" cy="1316920"/>
            <a:chOff x="11731423" y="6794027"/>
            <a:chExt cx="2486391" cy="1316920"/>
          </a:xfrm>
        </p:grpSpPr>
        <p:sp>
          <p:nvSpPr>
            <p:cNvPr id="19" name="Rectangle 18">
              <a:extLst>
                <a:ext uri="{FF2B5EF4-FFF2-40B4-BE49-F238E27FC236}">
                  <a16:creationId xmlns:a16="http://schemas.microsoft.com/office/drawing/2014/main" id="{F6E702C2-84C1-4C6D-8AFB-E1A8A1900141}"/>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20" name="Picture 4">
              <a:extLst>
                <a:ext uri="{FF2B5EF4-FFF2-40B4-BE49-F238E27FC236}">
                  <a16:creationId xmlns:a16="http://schemas.microsoft.com/office/drawing/2014/main" id="{0A9066CD-BA66-4829-922E-25FD4F4148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a:extLst>
                <a:ext uri="{FF2B5EF4-FFF2-40B4-BE49-F238E27FC236}">
                  <a16:creationId xmlns:a16="http://schemas.microsoft.com/office/drawing/2014/main" id="{81ACA241-D0D6-43DE-9E02-7D84929D9D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a:extLst>
              <a:ext uri="{FF2B5EF4-FFF2-40B4-BE49-F238E27FC236}">
                <a16:creationId xmlns:a16="http://schemas.microsoft.com/office/drawing/2014/main" id="{ED8A52D3-6B85-485F-B716-CD210949A96C}"/>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Correcting Validation Errors</a:t>
            </a:r>
          </a:p>
        </p:txBody>
      </p:sp>
      <p:sp>
        <p:nvSpPr>
          <p:cNvPr id="38915" name="Content Placeholder 24">
            <a:extLst>
              <a:ext uri="{FF2B5EF4-FFF2-40B4-BE49-F238E27FC236}">
                <a16:creationId xmlns:a16="http://schemas.microsoft.com/office/drawing/2014/main" id="{B4C40805-FB3B-48C8-8F0F-55CBEDB8DB86}"/>
              </a:ext>
            </a:extLst>
          </p:cNvPr>
          <p:cNvSpPr>
            <a:spLocks noGrp="1" noChangeArrowheads="1"/>
          </p:cNvSpPr>
          <p:nvPr>
            <p:ph idx="1"/>
          </p:nvPr>
        </p:nvSpPr>
        <p:spPr>
          <a:xfrm>
            <a:off x="685800" y="1848758"/>
            <a:ext cx="12598400" cy="2693988"/>
          </a:xfrm>
        </p:spPr>
        <p:txBody>
          <a:bodyPr/>
          <a:lstStyle/>
          <a:p>
            <a:pPr marL="304792" indent="-342891">
              <a:buFont typeface="Calibri" panose="020F0502020204030204" pitchFamily="34" charset="0"/>
              <a:buAutoNum type="arabicPeriod"/>
            </a:pPr>
            <a:r>
              <a:rPr lang="en-US" altLang="en-US" sz="2400" dirty="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Locate and open the Error Description File &amp; Error File in the Upload Activity tab</a:t>
            </a:r>
          </a:p>
          <a:p>
            <a:pPr lvl="1" eaLnBrk="1" hangingPunct="1"/>
            <a:r>
              <a:rPr lang="en-US" altLang="en-US" sz="1800" dirty="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Refer to the error description file to identify the errors that need to be corrected</a:t>
            </a:r>
          </a:p>
          <a:p>
            <a:pPr lvl="1" eaLnBrk="1" hangingPunct="1"/>
            <a:r>
              <a:rPr lang="en-US" altLang="en-US" sz="1800" i="1" dirty="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NOTE: Column A of the Error File is a system generated column to assist in identifying the record/line in the Error Description File</a:t>
            </a:r>
          </a:p>
          <a:p>
            <a:pPr marL="304792" indent="-342891">
              <a:buFont typeface="Calibri" panose="020F0502020204030204" pitchFamily="34" charset="0"/>
              <a:buAutoNum type="arabicPeriod"/>
            </a:pPr>
            <a:r>
              <a:rPr lang="en-US" altLang="en-US" sz="2400" dirty="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The error file contains only records from the original data template that had validation errors.  All other records were uploaded successfully.</a:t>
            </a:r>
          </a:p>
          <a:p>
            <a:pPr marL="304792" indent="-342891">
              <a:buFont typeface="Calibri" panose="020F0502020204030204" pitchFamily="34" charset="0"/>
              <a:buAutoNum type="arabicPeriod"/>
            </a:pPr>
            <a:r>
              <a:rPr lang="en-US" altLang="en-US" sz="2400" dirty="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To correct the errors: Copy and Paste the records from the error file into a new data template.</a:t>
            </a:r>
          </a:p>
          <a:p>
            <a:pPr lvl="1" eaLnBrk="1" hangingPunct="1"/>
            <a:r>
              <a:rPr lang="en-US" altLang="en-US" sz="1800" dirty="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Correct the errors that were noted in the Error Description File</a:t>
            </a:r>
          </a:p>
          <a:p>
            <a:pPr lvl="1" eaLnBrk="1" hangingPunct="1"/>
            <a:r>
              <a:rPr lang="en-US" altLang="en-US" sz="1800" dirty="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Use the verify data button to confirm errors have been corrected and required fields are populated</a:t>
            </a:r>
          </a:p>
          <a:p>
            <a:pPr marL="304792" indent="-342891">
              <a:buFont typeface="Calibri" panose="020F0502020204030204" pitchFamily="34" charset="0"/>
              <a:buAutoNum type="arabicPeriod"/>
            </a:pPr>
            <a:r>
              <a:rPr lang="en-US" altLang="en-US" sz="2400" dirty="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Select the ‘Data Template/Document Upload’ link from the home page and follow the normal upload process.</a:t>
            </a:r>
          </a:p>
        </p:txBody>
      </p:sp>
      <p:grpSp>
        <p:nvGrpSpPr>
          <p:cNvPr id="38916" name="Group 1">
            <a:extLst>
              <a:ext uri="{FF2B5EF4-FFF2-40B4-BE49-F238E27FC236}">
                <a16:creationId xmlns:a16="http://schemas.microsoft.com/office/drawing/2014/main" id="{2A30D04C-6BF3-4A3A-9B92-A7C96E59D9BC}"/>
              </a:ext>
            </a:extLst>
          </p:cNvPr>
          <p:cNvGrpSpPr>
            <a:grpSpLocks/>
          </p:cNvGrpSpPr>
          <p:nvPr/>
        </p:nvGrpSpPr>
        <p:grpSpPr bwMode="auto">
          <a:xfrm>
            <a:off x="1320800" y="5453971"/>
            <a:ext cx="9220200" cy="2073275"/>
            <a:chOff x="1928813" y="4790759"/>
            <a:chExt cx="8281987" cy="1114741"/>
          </a:xfrm>
        </p:grpSpPr>
        <p:pic>
          <p:nvPicPr>
            <p:cNvPr id="5" name="Picture 2">
              <a:extLst>
                <a:ext uri="{FF2B5EF4-FFF2-40B4-BE49-F238E27FC236}">
                  <a16:creationId xmlns:a16="http://schemas.microsoft.com/office/drawing/2014/main" id="{8F47364C-B2DE-419B-A145-F94EB22BD35F}"/>
                </a:ext>
              </a:extLst>
            </p:cNvPr>
            <p:cNvPicPr>
              <a:picLocks noChangeAspect="1" noChangeArrowheads="1"/>
            </p:cNvPicPr>
            <p:nvPr/>
          </p:nvPicPr>
          <p:blipFill>
            <a:blip r:embed="rId2"/>
            <a:srcRect r="30653"/>
            <a:stretch>
              <a:fillRect/>
            </a:stretch>
          </p:blipFill>
          <p:spPr bwMode="auto">
            <a:xfrm>
              <a:off x="1928813" y="4800148"/>
              <a:ext cx="8281987" cy="1105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6" name="Straight Arrow Connector 5">
              <a:extLst>
                <a:ext uri="{FF2B5EF4-FFF2-40B4-BE49-F238E27FC236}">
                  <a16:creationId xmlns:a16="http://schemas.microsoft.com/office/drawing/2014/main" id="{29BDE161-D7E3-4A8E-A43C-F8C71D955D27}"/>
                </a:ext>
              </a:extLst>
            </p:cNvPr>
            <p:cNvCxnSpPr/>
            <p:nvPr/>
          </p:nvCxnSpPr>
          <p:spPr>
            <a:xfrm rot="5400000">
              <a:off x="6209965" y="5143417"/>
              <a:ext cx="228752" cy="142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 name="TextBox 6">
              <a:extLst>
                <a:ext uri="{FF2B5EF4-FFF2-40B4-BE49-F238E27FC236}">
                  <a16:creationId xmlns:a16="http://schemas.microsoft.com/office/drawing/2014/main" id="{22B72501-C7A0-4036-A812-B01586DAAE72}"/>
                </a:ext>
              </a:extLst>
            </p:cNvPr>
            <p:cNvSpPr txBox="1"/>
            <p:nvPr/>
          </p:nvSpPr>
          <p:spPr>
            <a:xfrm>
              <a:off x="1992982" y="4804416"/>
              <a:ext cx="2666549" cy="231676"/>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n-US" sz="1100" b="1" dirty="0">
                  <a:solidFill>
                    <a:srgbClr val="000000"/>
                  </a:solidFill>
                </a:rPr>
                <a:t>Provides text description of lines that failed during the validation process</a:t>
              </a:r>
            </a:p>
          </p:txBody>
        </p:sp>
        <p:sp>
          <p:nvSpPr>
            <p:cNvPr id="8" name="TextBox 7">
              <a:extLst>
                <a:ext uri="{FF2B5EF4-FFF2-40B4-BE49-F238E27FC236}">
                  <a16:creationId xmlns:a16="http://schemas.microsoft.com/office/drawing/2014/main" id="{2F8A19EA-412F-46F8-BDFE-1D946A42254F}"/>
                </a:ext>
              </a:extLst>
            </p:cNvPr>
            <p:cNvSpPr txBox="1"/>
            <p:nvPr/>
          </p:nvSpPr>
          <p:spPr>
            <a:xfrm>
              <a:off x="6163920" y="4790759"/>
              <a:ext cx="2666549" cy="231676"/>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n-US" sz="1100" b="1" dirty="0">
                  <a:solidFill>
                    <a:srgbClr val="000000"/>
                  </a:solidFill>
                </a:rPr>
                <a:t>Provides the lines/records from the uploaded template that had errors</a:t>
              </a:r>
            </a:p>
          </p:txBody>
        </p:sp>
        <p:cxnSp>
          <p:nvCxnSpPr>
            <p:cNvPr id="9" name="Straight Arrow Connector 8">
              <a:extLst>
                <a:ext uri="{FF2B5EF4-FFF2-40B4-BE49-F238E27FC236}">
                  <a16:creationId xmlns:a16="http://schemas.microsoft.com/office/drawing/2014/main" id="{B56497CC-D9A8-4FE1-BBCC-33A11A68A053}"/>
                </a:ext>
              </a:extLst>
            </p:cNvPr>
            <p:cNvCxnSpPr/>
            <p:nvPr/>
          </p:nvCxnSpPr>
          <p:spPr>
            <a:xfrm rot="5400000">
              <a:off x="2172354" y="5142704"/>
              <a:ext cx="228752" cy="285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10" name="Group 9">
            <a:extLst>
              <a:ext uri="{FF2B5EF4-FFF2-40B4-BE49-F238E27FC236}">
                <a16:creationId xmlns:a16="http://schemas.microsoft.com/office/drawing/2014/main" id="{3EABD3CF-716C-48ED-8472-C2BA52EAA0CC}"/>
              </a:ext>
            </a:extLst>
          </p:cNvPr>
          <p:cNvGrpSpPr/>
          <p:nvPr/>
        </p:nvGrpSpPr>
        <p:grpSpPr>
          <a:xfrm>
            <a:off x="11731423" y="6794027"/>
            <a:ext cx="2486391" cy="1316920"/>
            <a:chOff x="11731423" y="6794027"/>
            <a:chExt cx="2486391" cy="1316920"/>
          </a:xfrm>
        </p:grpSpPr>
        <p:sp>
          <p:nvSpPr>
            <p:cNvPr id="11" name="Rectangle 10">
              <a:extLst>
                <a:ext uri="{FF2B5EF4-FFF2-40B4-BE49-F238E27FC236}">
                  <a16:creationId xmlns:a16="http://schemas.microsoft.com/office/drawing/2014/main" id="{570205A0-C14E-4E5D-B95A-F6E5B6D2445D}"/>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2" name="Picture 4">
              <a:extLst>
                <a:ext uri="{FF2B5EF4-FFF2-40B4-BE49-F238E27FC236}">
                  <a16:creationId xmlns:a16="http://schemas.microsoft.com/office/drawing/2014/main" id="{2A2C909C-57D6-4C20-A052-9113CB84CA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a:extLst>
                <a:ext uri="{FF2B5EF4-FFF2-40B4-BE49-F238E27FC236}">
                  <a16:creationId xmlns:a16="http://schemas.microsoft.com/office/drawing/2014/main" id="{D8367C64-0069-41AA-8B58-8EA76144C4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a:extLst>
              <a:ext uri="{FF2B5EF4-FFF2-40B4-BE49-F238E27FC236}">
                <a16:creationId xmlns:a16="http://schemas.microsoft.com/office/drawing/2014/main" id="{0B8E593D-6BE9-45A3-B215-09242507C35A}"/>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Correcting Validation Errors</a:t>
            </a:r>
          </a:p>
        </p:txBody>
      </p:sp>
      <p:grpSp>
        <p:nvGrpSpPr>
          <p:cNvPr id="39939" name="Group 3">
            <a:extLst>
              <a:ext uri="{FF2B5EF4-FFF2-40B4-BE49-F238E27FC236}">
                <a16:creationId xmlns:a16="http://schemas.microsoft.com/office/drawing/2014/main" id="{BD20B594-51BA-499D-8284-7330AC931A86}"/>
              </a:ext>
            </a:extLst>
          </p:cNvPr>
          <p:cNvGrpSpPr>
            <a:grpSpLocks/>
          </p:cNvGrpSpPr>
          <p:nvPr/>
        </p:nvGrpSpPr>
        <p:grpSpPr bwMode="auto">
          <a:xfrm>
            <a:off x="1409702" y="1675842"/>
            <a:ext cx="12245975" cy="5116513"/>
            <a:chOff x="1012960" y="1219200"/>
            <a:chExt cx="10798040" cy="4876800"/>
          </a:xfrm>
        </p:grpSpPr>
        <p:pic>
          <p:nvPicPr>
            <p:cNvPr id="4" name="Picture 2">
              <a:extLst>
                <a:ext uri="{FF2B5EF4-FFF2-40B4-BE49-F238E27FC236}">
                  <a16:creationId xmlns:a16="http://schemas.microsoft.com/office/drawing/2014/main" id="{07387EFA-8FD5-4C1D-B3C0-6C9D5AD82AC8}"/>
                </a:ext>
              </a:extLst>
            </p:cNvPr>
            <p:cNvPicPr>
              <a:picLocks noChangeAspect="1" noChangeArrowheads="1"/>
            </p:cNvPicPr>
            <p:nvPr/>
          </p:nvPicPr>
          <p:blipFill>
            <a:blip r:embed="rId2"/>
            <a:srcRect t="5208" r="15341" b="8681"/>
            <a:stretch>
              <a:fillRect/>
            </a:stretch>
          </p:blipFill>
          <p:spPr bwMode="auto">
            <a:xfrm>
              <a:off x="1012960" y="1676164"/>
              <a:ext cx="5029474" cy="44198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3">
              <a:extLst>
                <a:ext uri="{FF2B5EF4-FFF2-40B4-BE49-F238E27FC236}">
                  <a16:creationId xmlns:a16="http://schemas.microsoft.com/office/drawing/2014/main" id="{00F4594F-BF3C-4CB3-BEDC-B1F74A5E643E}"/>
                </a:ext>
              </a:extLst>
            </p:cNvPr>
            <p:cNvPicPr>
              <a:picLocks noChangeAspect="1" noChangeArrowheads="1"/>
            </p:cNvPicPr>
            <p:nvPr/>
          </p:nvPicPr>
          <p:blipFill>
            <a:blip r:embed="rId3"/>
            <a:srcRect t="14323" r="15751" b="9708"/>
            <a:stretch>
              <a:fillRect/>
            </a:stretch>
          </p:blipFill>
          <p:spPr bwMode="auto">
            <a:xfrm>
              <a:off x="6400782" y="1676164"/>
              <a:ext cx="5410218" cy="44198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559AF27F-2628-428F-8A16-135C7B91C417}"/>
                </a:ext>
              </a:extLst>
            </p:cNvPr>
            <p:cNvSpPr txBox="1"/>
            <p:nvPr/>
          </p:nvSpPr>
          <p:spPr>
            <a:xfrm>
              <a:off x="1883635" y="1219200"/>
              <a:ext cx="2973170" cy="29335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n-US" sz="1400" b="1" dirty="0">
                  <a:solidFill>
                    <a:srgbClr val="000000"/>
                  </a:solidFill>
                  <a:latin typeface="Tahoma" panose="020B0604030504040204" pitchFamily="34" charset="0"/>
                  <a:ea typeface="Tahoma" panose="020B0604030504040204" pitchFamily="34" charset="0"/>
                  <a:cs typeface="Tahoma" panose="020B0604030504040204" pitchFamily="34" charset="0"/>
                </a:rPr>
                <a:t>Error Description File</a:t>
              </a:r>
            </a:p>
          </p:txBody>
        </p:sp>
        <p:sp>
          <p:nvSpPr>
            <p:cNvPr id="7" name="TextBox 6">
              <a:extLst>
                <a:ext uri="{FF2B5EF4-FFF2-40B4-BE49-F238E27FC236}">
                  <a16:creationId xmlns:a16="http://schemas.microsoft.com/office/drawing/2014/main" id="{6666713E-A157-48D8-8ABB-C88D1E5F6CA7}"/>
                </a:ext>
              </a:extLst>
            </p:cNvPr>
            <p:cNvSpPr txBox="1"/>
            <p:nvPr/>
          </p:nvSpPr>
          <p:spPr>
            <a:xfrm>
              <a:off x="7827176" y="1219200"/>
              <a:ext cx="2668016" cy="29335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n-US" sz="1400" b="1" dirty="0">
                  <a:solidFill>
                    <a:srgbClr val="000000"/>
                  </a:solidFill>
                  <a:latin typeface="Tahoma" panose="020B0604030504040204" pitchFamily="34" charset="0"/>
                  <a:ea typeface="Tahoma" panose="020B0604030504040204" pitchFamily="34" charset="0"/>
                  <a:cs typeface="Tahoma" panose="020B0604030504040204" pitchFamily="34" charset="0"/>
                </a:rPr>
                <a:t>Error File</a:t>
              </a:r>
            </a:p>
          </p:txBody>
        </p:sp>
        <p:cxnSp>
          <p:nvCxnSpPr>
            <p:cNvPr id="8" name="Straight Arrow Connector 7">
              <a:extLst>
                <a:ext uri="{FF2B5EF4-FFF2-40B4-BE49-F238E27FC236}">
                  <a16:creationId xmlns:a16="http://schemas.microsoft.com/office/drawing/2014/main" id="{FADBD638-A651-4189-9DB1-16DC45FCB9F0}"/>
                </a:ext>
              </a:extLst>
            </p:cNvPr>
            <p:cNvCxnSpPr>
              <a:cxnSpLocks/>
            </p:cNvCxnSpPr>
            <p:nvPr/>
          </p:nvCxnSpPr>
          <p:spPr>
            <a:xfrm flipV="1">
              <a:off x="1634470" y="2285953"/>
              <a:ext cx="4994478" cy="838271"/>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9" name="Straight Arrow Connector 8">
              <a:extLst>
                <a:ext uri="{FF2B5EF4-FFF2-40B4-BE49-F238E27FC236}">
                  <a16:creationId xmlns:a16="http://schemas.microsoft.com/office/drawing/2014/main" id="{2F1EBD53-837E-479E-AE5F-F957F2259BB3}"/>
                </a:ext>
              </a:extLst>
            </p:cNvPr>
            <p:cNvCxnSpPr>
              <a:cxnSpLocks/>
            </p:cNvCxnSpPr>
            <p:nvPr/>
          </p:nvCxnSpPr>
          <p:spPr>
            <a:xfrm flipV="1">
              <a:off x="1634470" y="2438778"/>
              <a:ext cx="4994478" cy="3275915"/>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10" name="TextBox 9">
              <a:extLst>
                <a:ext uri="{FF2B5EF4-FFF2-40B4-BE49-F238E27FC236}">
                  <a16:creationId xmlns:a16="http://schemas.microsoft.com/office/drawing/2014/main" id="{A3212B30-FE68-4C64-9CD0-CF18D81CBC0D}"/>
                </a:ext>
              </a:extLst>
            </p:cNvPr>
            <p:cNvSpPr txBox="1"/>
            <p:nvPr/>
          </p:nvSpPr>
          <p:spPr>
            <a:xfrm>
              <a:off x="6715736" y="3505531"/>
              <a:ext cx="5008476" cy="1525456"/>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n-US" sz="1400" b="1" u="sng" dirty="0"/>
                <a:t>Error File:</a:t>
              </a:r>
            </a:p>
            <a:p>
              <a:pPr algn="ctr" eaLnBrk="1" hangingPunct="1">
                <a:defRPr/>
              </a:pPr>
              <a:endParaRPr lang="en-US" sz="1400" b="1" u="sng" dirty="0"/>
            </a:p>
            <a:p>
              <a:pPr eaLnBrk="1" hangingPunct="1">
                <a:buFont typeface="Arial" pitchFamily="34" charset="0"/>
                <a:buChar char="•"/>
                <a:defRPr/>
              </a:pPr>
              <a:r>
                <a:rPr lang="en-US" sz="1400" dirty="0">
                  <a:latin typeface="Tahoma" panose="020B0604030504040204" pitchFamily="34" charset="0"/>
                  <a:ea typeface="Tahoma" panose="020B0604030504040204" pitchFamily="34" charset="0"/>
                  <a:cs typeface="Tahoma" panose="020B0604030504040204" pitchFamily="34" charset="0"/>
                </a:rPr>
                <a:t> Column A provides the record/row number from the original data file that is in error.  </a:t>
              </a:r>
            </a:p>
            <a:p>
              <a:pPr eaLnBrk="1" hangingPunct="1">
                <a:buFont typeface="Arial" pitchFamily="34" charset="0"/>
                <a:buChar char="•"/>
                <a:defRPr/>
              </a:pPr>
              <a:r>
                <a:rPr lang="en-US" sz="1400" dirty="0">
                  <a:latin typeface="Tahoma" panose="020B0604030504040204" pitchFamily="34" charset="0"/>
                  <a:ea typeface="Tahoma" panose="020B0604030504040204" pitchFamily="34" charset="0"/>
                  <a:cs typeface="Tahoma" panose="020B0604030504040204" pitchFamily="34" charset="0"/>
                </a:rPr>
                <a:t> You can cross reference this number with the record number in the error description file to identify the validation errors.</a:t>
              </a:r>
            </a:p>
            <a:p>
              <a:pPr eaLnBrk="1" hangingPunct="1">
                <a:buFont typeface="Arial" pitchFamily="34" charset="0"/>
                <a:buChar char="•"/>
                <a:defRPr/>
              </a:pPr>
              <a:r>
                <a:rPr lang="en-US" sz="1400" dirty="0">
                  <a:latin typeface="Tahoma" panose="020B0604030504040204" pitchFamily="34" charset="0"/>
                  <a:ea typeface="Tahoma" panose="020B0604030504040204" pitchFamily="34" charset="0"/>
                  <a:cs typeface="Tahoma" panose="020B0604030504040204" pitchFamily="34" charset="0"/>
                </a:rPr>
                <a:t> REMEMBER to delete column A when resubmitting the corrected file</a:t>
              </a:r>
            </a:p>
          </p:txBody>
        </p:sp>
      </p:grpSp>
      <p:grpSp>
        <p:nvGrpSpPr>
          <p:cNvPr id="11" name="Group 10">
            <a:extLst>
              <a:ext uri="{FF2B5EF4-FFF2-40B4-BE49-F238E27FC236}">
                <a16:creationId xmlns:a16="http://schemas.microsoft.com/office/drawing/2014/main" id="{BB851325-1C28-4474-B7D0-A511D6FD3E6C}"/>
              </a:ext>
            </a:extLst>
          </p:cNvPr>
          <p:cNvGrpSpPr/>
          <p:nvPr/>
        </p:nvGrpSpPr>
        <p:grpSpPr>
          <a:xfrm>
            <a:off x="11731423" y="6794027"/>
            <a:ext cx="2486391" cy="1316920"/>
            <a:chOff x="11731423" y="6794027"/>
            <a:chExt cx="2486391" cy="1316920"/>
          </a:xfrm>
        </p:grpSpPr>
        <p:sp>
          <p:nvSpPr>
            <p:cNvPr id="12" name="Rectangle 11">
              <a:extLst>
                <a:ext uri="{FF2B5EF4-FFF2-40B4-BE49-F238E27FC236}">
                  <a16:creationId xmlns:a16="http://schemas.microsoft.com/office/drawing/2014/main" id="{04E1CA25-E6AF-4AD4-BBC8-D1E190D41246}"/>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3" name="Picture 4">
              <a:extLst>
                <a:ext uri="{FF2B5EF4-FFF2-40B4-BE49-F238E27FC236}">
                  <a16:creationId xmlns:a16="http://schemas.microsoft.com/office/drawing/2014/main" id="{693A0EA5-D1D0-407A-B39C-1410743F30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a:extLst>
                <a:ext uri="{FF2B5EF4-FFF2-40B4-BE49-F238E27FC236}">
                  <a16:creationId xmlns:a16="http://schemas.microsoft.com/office/drawing/2014/main" id="{6B55EBD0-E4CE-4E7F-8DCC-4CEA6F9C76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a:extLst>
              <a:ext uri="{FF2B5EF4-FFF2-40B4-BE49-F238E27FC236}">
                <a16:creationId xmlns:a16="http://schemas.microsoft.com/office/drawing/2014/main" id="{78C343DE-6753-49CC-BDE5-5803216F7E81}"/>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Correcting Validation Errors: Common Errors</a:t>
            </a:r>
          </a:p>
        </p:txBody>
      </p:sp>
      <p:sp>
        <p:nvSpPr>
          <p:cNvPr id="40963" name="Content Placeholder 4">
            <a:extLst>
              <a:ext uri="{FF2B5EF4-FFF2-40B4-BE49-F238E27FC236}">
                <a16:creationId xmlns:a16="http://schemas.microsoft.com/office/drawing/2014/main" id="{2C1C4A5F-FAC9-4E41-B375-1C0BA9E46BB0}"/>
              </a:ext>
            </a:extLst>
          </p:cNvPr>
          <p:cNvSpPr>
            <a:spLocks noGrp="1" noChangeArrowheads="1"/>
          </p:cNvSpPr>
          <p:nvPr>
            <p:ph idx="1"/>
          </p:nvPr>
        </p:nvSpPr>
        <p:spPr>
          <a:xfrm>
            <a:off x="685800" y="2042659"/>
            <a:ext cx="12317413" cy="3733800"/>
          </a:xfrm>
        </p:spPr>
        <p:txBody>
          <a:bodyPr/>
          <a:lstStyle/>
          <a:p>
            <a:pPr marL="304792" indent="-342891">
              <a:buFont typeface="Calibri" panose="020F0502020204030204" pitchFamily="34" charset="0"/>
              <a:buAutoNum type="arabicPeriod"/>
            </a:pPr>
            <a:r>
              <a:rPr lang="en-US" altLang="en-US" sz="20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Invalid Date Formats</a:t>
            </a:r>
          </a:p>
          <a:p>
            <a:pPr marL="304792" indent="-342891">
              <a:buFont typeface="Calibri" panose="020F0502020204030204" pitchFamily="34" charset="0"/>
              <a:buAutoNum type="arabicPeriod"/>
            </a:pPr>
            <a:r>
              <a:rPr lang="en-US" altLang="en-US" sz="20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Template submitted without J&amp;J HCP ID Number</a:t>
            </a:r>
          </a:p>
          <a:p>
            <a:pPr marL="304792" indent="-342891">
              <a:buFont typeface="Calibri" panose="020F0502020204030204" pitchFamily="34" charset="0"/>
              <a:buAutoNum type="arabicPeriod"/>
            </a:pPr>
            <a:r>
              <a:rPr lang="en-US" altLang="en-US" sz="20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HCP Address does not agree with the J&amp;J HCP ID # supplied</a:t>
            </a:r>
          </a:p>
          <a:p>
            <a:pPr marL="304792" indent="-342891">
              <a:buFont typeface="Calibri" panose="020F0502020204030204" pitchFamily="34" charset="0"/>
              <a:buAutoNum type="arabicPeriod"/>
            </a:pPr>
            <a:r>
              <a:rPr lang="en-US" altLang="en-US" sz="20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Required fields left blank.</a:t>
            </a:r>
          </a:p>
          <a:p>
            <a:pPr marL="304792" indent="-342891">
              <a:buFont typeface="Calibri" panose="020F0502020204030204" pitchFamily="34" charset="0"/>
              <a:buAutoNum type="arabicPeriod"/>
            </a:pPr>
            <a:r>
              <a:rPr lang="en-US" altLang="en-US" sz="20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Zero was used in a field – </a:t>
            </a:r>
            <a:r>
              <a:rPr lang="en-US" altLang="en-US" sz="1600" i="1" u="sng">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always leave blank if no value</a:t>
            </a:r>
            <a:endParaRPr lang="en-US" altLang="en-US" sz="2000" u="sng">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endParaRPr>
          </a:p>
          <a:p>
            <a:pPr marL="304792" indent="-342891">
              <a:buClr>
                <a:schemeClr val="bg2"/>
              </a:buClr>
              <a:buFont typeface="Calibri" panose="020F0502020204030204" pitchFamily="34" charset="0"/>
              <a:buAutoNum type="arabicPeriod"/>
            </a:pPr>
            <a:r>
              <a:rPr lang="en-US" altLang="en-US" sz="20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PO # must be a numeric 9-digit entry and match the PO # entered on the upload screen</a:t>
            </a:r>
          </a:p>
          <a:p>
            <a:pPr marL="304792" indent="-342891">
              <a:buFont typeface="Calibri" panose="020F0502020204030204" pitchFamily="34" charset="0"/>
              <a:buAutoNum type="arabicPeriod"/>
            </a:pPr>
            <a:r>
              <a:rPr lang="en-US" altLang="en-US" sz="20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Company Paid vs. Direct Reimbursable Expenses – If only Direct Reimbursable expenses/fields are completed on a template (no company paid expenses), the “Read Company Paid Expense” field must include “N” indicating that ONLY the reimbursable fields will include dollar amounts.</a:t>
            </a:r>
          </a:p>
          <a:p>
            <a:pPr marL="304792" indent="-342891">
              <a:buFont typeface="Calibri" panose="020F0502020204030204" pitchFamily="34" charset="0"/>
              <a:buAutoNum type="arabicPeriod"/>
            </a:pPr>
            <a:r>
              <a:rPr lang="en-US" altLang="en-US" sz="20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When uploading correction file, file name should be similar but include a v1 or word "correction", etc.</a:t>
            </a:r>
          </a:p>
          <a:p>
            <a:pPr marL="304792" indent="-342891">
              <a:buFont typeface="Calibri" panose="020F0502020204030204" pitchFamily="34" charset="0"/>
              <a:buAutoNum type="arabicPeriod"/>
            </a:pPr>
            <a:r>
              <a:rPr lang="en-US" altLang="en-US" sz="20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Submission of all data from original template </a:t>
            </a:r>
            <a:r>
              <a:rPr lang="en-US" altLang="en-US" sz="2000" i="1">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 </a:t>
            </a:r>
            <a:r>
              <a:rPr lang="en-US" altLang="en-US" sz="1600" i="1" u="sng">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ONLY lines/records with errors should be resubmitted for processing.</a:t>
            </a:r>
          </a:p>
        </p:txBody>
      </p:sp>
      <p:sp>
        <p:nvSpPr>
          <p:cNvPr id="4" name="Rounded Rectangle 5">
            <a:extLst>
              <a:ext uri="{FF2B5EF4-FFF2-40B4-BE49-F238E27FC236}">
                <a16:creationId xmlns:a16="http://schemas.microsoft.com/office/drawing/2014/main" id="{04C1C924-51E4-400E-8806-FBA05EFA171C}"/>
              </a:ext>
            </a:extLst>
          </p:cNvPr>
          <p:cNvSpPr/>
          <p:nvPr/>
        </p:nvSpPr>
        <p:spPr>
          <a:xfrm>
            <a:off x="1193800" y="6332084"/>
            <a:ext cx="10515600" cy="1219200"/>
          </a:xfrm>
          <a:prstGeom prst="roundRect">
            <a:avLst/>
          </a:prstGeom>
        </p:spPr>
        <p:style>
          <a:lnRef idx="2">
            <a:schemeClr val="dk1"/>
          </a:lnRef>
          <a:fillRef idx="1">
            <a:schemeClr val="lt1"/>
          </a:fillRef>
          <a:effectRef idx="0">
            <a:schemeClr val="dk1"/>
          </a:effectRef>
          <a:fontRef idx="minor">
            <a:schemeClr val="dk1"/>
          </a:fontRef>
        </p:style>
        <p:txBody>
          <a:bodyPr/>
          <a:lstStyle/>
          <a:p>
            <a:pPr eaLnBrk="1" hangingPunct="1">
              <a:defRPr/>
            </a:pPr>
            <a:r>
              <a:rPr lang="en-US" sz="1800" b="1" u="sng"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Quick Tips:</a:t>
            </a:r>
            <a:r>
              <a:rPr lang="en-US" sz="18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 </a:t>
            </a:r>
          </a:p>
          <a:p>
            <a:pPr eaLnBrk="1" hangingPunct="1">
              <a:buFont typeface="Arial" pitchFamily="34" charset="0"/>
              <a:buChar char="•"/>
              <a:defRPr/>
            </a:pPr>
            <a:r>
              <a:rPr lang="en-US" sz="18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 </a:t>
            </a:r>
            <a:r>
              <a:rPr 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Request an Activity/Closeout Report to ensure </a:t>
            </a:r>
            <a:r>
              <a:rPr lang="en-US" sz="1800" u="sng"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ALL</a:t>
            </a:r>
            <a:r>
              <a:rPr 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 information uploaded is accurately reflected.   </a:t>
            </a:r>
          </a:p>
          <a:p>
            <a:pPr lvl="1" eaLnBrk="1" hangingPunct="1">
              <a:buFont typeface="Arial" pitchFamily="34" charset="0"/>
              <a:buChar char="•"/>
              <a:defRPr/>
            </a:pPr>
            <a:r>
              <a:rPr lang="en-US" sz="1800" u="sng"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 Always check for missing, inaccurate, or duplicate data.</a:t>
            </a:r>
          </a:p>
          <a:p>
            <a:pPr eaLnBrk="1" hangingPunct="1">
              <a:buFont typeface="Arial" pitchFamily="34" charset="0"/>
              <a:buChar char="•"/>
              <a:defRPr/>
            </a:pPr>
            <a:r>
              <a:rPr 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 If you continue to receive template errors, try a “fresh” new template and resubmit for processing</a:t>
            </a:r>
          </a:p>
        </p:txBody>
      </p:sp>
      <p:sp>
        <p:nvSpPr>
          <p:cNvPr id="5" name="TextBox 4">
            <a:extLst>
              <a:ext uri="{FF2B5EF4-FFF2-40B4-BE49-F238E27FC236}">
                <a16:creationId xmlns:a16="http://schemas.microsoft.com/office/drawing/2014/main" id="{6F87FF8A-2693-422C-9CD4-6652C986D16E}"/>
              </a:ext>
            </a:extLst>
          </p:cNvPr>
          <p:cNvSpPr txBox="1"/>
          <p:nvPr/>
        </p:nvSpPr>
        <p:spPr>
          <a:xfrm>
            <a:off x="9240839" y="1952172"/>
            <a:ext cx="4073525" cy="2015936"/>
          </a:xfrm>
          <a:prstGeom prst="rect">
            <a:avLst/>
          </a:prstGeom>
          <a:solidFill>
            <a:srgbClr val="FFE5E5"/>
          </a:solidFill>
          <a:ln>
            <a:solidFill>
              <a:srgbClr val="FF9FB1"/>
            </a:solidFill>
          </a:ln>
        </p:spPr>
        <p:txBody>
          <a:bodyPr tIns="91440" rIns="0" bIns="91440">
            <a:spAutoFit/>
          </a:bodyPr>
          <a:lstStyle/>
          <a:p>
            <a:pPr algn="ctr">
              <a:defRPr/>
            </a:pPr>
            <a:r>
              <a:rPr lang="en-US" sz="2000" b="1" kern="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Kindly Ensure</a:t>
            </a:r>
          </a:p>
          <a:p>
            <a:pPr algn="ctr">
              <a:defRPr/>
            </a:pPr>
            <a:endParaRPr lang="en-US" altLang="en-US" sz="900" b="1" dirty="0">
              <a:solidFill>
                <a:srgbClr val="0C2F79"/>
              </a:solidFill>
              <a:latin typeface="Arial Nova Cond Light" panose="020B0306020202020204" pitchFamily="34" charset="0"/>
              <a:ea typeface="Arial Unicode MS" panose="020B0604020202020204" pitchFamily="38" charset="-128"/>
              <a:cs typeface="+mn-cs"/>
            </a:endParaRPr>
          </a:p>
          <a:p>
            <a:pPr marL="342891" indent="-342891">
              <a:spcAft>
                <a:spcPts val="600"/>
              </a:spcAft>
              <a:buFont typeface="Wingdings" panose="05000000000000000000" pitchFamily="2" charset="2"/>
              <a:buChar char="§"/>
              <a:defRPr/>
            </a:pPr>
            <a:r>
              <a:rPr lang="en-US" altLang="en-US" sz="1600" dirty="0">
                <a:solidFill>
                  <a:srgbClr val="0C2F79"/>
                </a:solidFill>
                <a:latin typeface="Arial Nova Cond Light" panose="020B0306020202020204" pitchFamily="34" charset="0"/>
                <a:ea typeface="Arial Unicode MS" panose="020B0604020202020204" pitchFamily="38" charset="-128"/>
                <a:cs typeface="+mn-cs"/>
              </a:rPr>
              <a:t>All error logs are rectified.</a:t>
            </a:r>
          </a:p>
          <a:p>
            <a:pPr marL="342891" indent="-342891">
              <a:spcAft>
                <a:spcPts val="600"/>
              </a:spcAft>
              <a:buFont typeface="Wingdings" panose="05000000000000000000" pitchFamily="2" charset="2"/>
              <a:buChar char="§"/>
              <a:defRPr/>
            </a:pPr>
            <a:r>
              <a:rPr lang="en-US" altLang="en-US" sz="1600" dirty="0">
                <a:solidFill>
                  <a:srgbClr val="0C2F79"/>
                </a:solidFill>
                <a:latin typeface="Arial Nova Cond Light" panose="020B0306020202020204" pitchFamily="34" charset="0"/>
                <a:ea typeface="Arial Unicode MS" panose="020B0604020202020204" pitchFamily="38" charset="-128"/>
                <a:cs typeface="+mn-cs"/>
              </a:rPr>
              <a:t>Ensure all data and documentations are uploaded correctly.</a:t>
            </a:r>
          </a:p>
          <a:p>
            <a:pPr marL="342891" indent="-342891">
              <a:spcAft>
                <a:spcPts val="600"/>
              </a:spcAft>
              <a:buFont typeface="Wingdings" panose="05000000000000000000" pitchFamily="2" charset="2"/>
              <a:buChar char="§"/>
              <a:defRPr/>
            </a:pPr>
            <a:r>
              <a:rPr lang="en-US" altLang="en-US" sz="1600" dirty="0">
                <a:solidFill>
                  <a:srgbClr val="0C2F79"/>
                </a:solidFill>
                <a:latin typeface="Arial Nova Cond Light" panose="020B0306020202020204" pitchFamily="34" charset="0"/>
                <a:ea typeface="Arial Unicode MS" panose="020B0604020202020204" pitchFamily="38" charset="-128"/>
                <a:cs typeface="+mn-cs"/>
              </a:rPr>
              <a:t>Data Deletion is processed for all incorrect or duplicate records.</a:t>
            </a:r>
          </a:p>
        </p:txBody>
      </p:sp>
      <p:grpSp>
        <p:nvGrpSpPr>
          <p:cNvPr id="6" name="Group 5">
            <a:extLst>
              <a:ext uri="{FF2B5EF4-FFF2-40B4-BE49-F238E27FC236}">
                <a16:creationId xmlns:a16="http://schemas.microsoft.com/office/drawing/2014/main" id="{5FB588F6-1175-4DE1-BD7B-08DD1EA907E7}"/>
              </a:ext>
            </a:extLst>
          </p:cNvPr>
          <p:cNvGrpSpPr/>
          <p:nvPr/>
        </p:nvGrpSpPr>
        <p:grpSpPr>
          <a:xfrm>
            <a:off x="11731423" y="6794027"/>
            <a:ext cx="2486391" cy="1316920"/>
            <a:chOff x="11731423" y="6794027"/>
            <a:chExt cx="2486391" cy="1316920"/>
          </a:xfrm>
        </p:grpSpPr>
        <p:sp>
          <p:nvSpPr>
            <p:cNvPr id="7" name="Rectangle 6">
              <a:extLst>
                <a:ext uri="{FF2B5EF4-FFF2-40B4-BE49-F238E27FC236}">
                  <a16:creationId xmlns:a16="http://schemas.microsoft.com/office/drawing/2014/main" id="{ED833246-AC5D-4F9E-8165-008A93C03BE6}"/>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8" name="Picture 4">
              <a:extLst>
                <a:ext uri="{FF2B5EF4-FFF2-40B4-BE49-F238E27FC236}">
                  <a16:creationId xmlns:a16="http://schemas.microsoft.com/office/drawing/2014/main" id="{553B4D4E-E3A9-4411-9DD1-50C7AAB34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id="{615CBF73-05E5-4F7C-8F9D-49B60DCFB3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a:extLst>
              <a:ext uri="{FF2B5EF4-FFF2-40B4-BE49-F238E27FC236}">
                <a16:creationId xmlns:a16="http://schemas.microsoft.com/office/drawing/2014/main" id="{0AC58E3F-CEA8-4706-8735-8BEB120854F6}"/>
              </a:ext>
            </a:extLst>
          </p:cNvPr>
          <p:cNvSpPr>
            <a:spLocks noGrp="1" noChangeArrowheads="1"/>
          </p:cNvSpPr>
          <p:nvPr>
            <p:ph type="title"/>
          </p:nvPr>
        </p:nvSpPr>
        <p:spPr>
          <a:xfrm>
            <a:off x="685800" y="457201"/>
            <a:ext cx="13258800" cy="788988"/>
          </a:xfrm>
        </p:spPr>
        <p:txBody>
          <a:bodyPr/>
          <a:lstStyle/>
          <a:p>
            <a:r>
              <a:rPr lang="en-US" altLang="en-US" dirty="0">
                <a:solidFill>
                  <a:srgbClr val="FFCB20"/>
                </a:solidFill>
                <a:latin typeface="Georgia" panose="02040502050405020303" pitchFamily="18" charset="0"/>
                <a:ea typeface="Arial Unicode MS" panose="020B0604020202020204" pitchFamily="34" charset="-128"/>
                <a:cs typeface="Arial Unicode MS" panose="020B0604020202020204" pitchFamily="34" charset="-128"/>
              </a:rPr>
              <a:t>J&amp;J HCP ID for Reporting</a:t>
            </a:r>
          </a:p>
        </p:txBody>
      </p:sp>
      <p:sp>
        <p:nvSpPr>
          <p:cNvPr id="7" name="Content Placeholder 5">
            <a:extLst>
              <a:ext uri="{FF2B5EF4-FFF2-40B4-BE49-F238E27FC236}">
                <a16:creationId xmlns:a16="http://schemas.microsoft.com/office/drawing/2014/main" id="{5F30EADF-7864-4441-BF96-E4591050D700}"/>
              </a:ext>
            </a:extLst>
          </p:cNvPr>
          <p:cNvSpPr>
            <a:spLocks noGrp="1"/>
          </p:cNvSpPr>
          <p:nvPr>
            <p:ph idx="1"/>
          </p:nvPr>
        </p:nvSpPr>
        <p:spPr>
          <a:xfrm>
            <a:off x="596900" y="1928812"/>
            <a:ext cx="13436600" cy="5029200"/>
          </a:xfrm>
        </p:spPr>
        <p:txBody>
          <a:bodyPr/>
          <a:lstStyle/>
          <a:p>
            <a:pPr marL="0" indent="0">
              <a:buNone/>
              <a:defRPr/>
            </a:pPr>
            <a:r>
              <a:rPr lang="en-US" sz="20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J&amp;J HCPID is a unique identifier for the J&amp;J. J&amp;J HCP ID is used to aggregate value transfers to a Practitioner from multiple data sources (Procurement, Concur and third Party Data)</a:t>
            </a:r>
          </a:p>
          <a:p>
            <a:pPr marL="0" indent="0">
              <a:buNone/>
              <a:defRPr/>
            </a:pPr>
            <a:endParaRPr lang="en-US" sz="12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0" indent="0">
              <a:buNone/>
              <a:defRPr/>
            </a:pPr>
            <a:r>
              <a:rPr lang="en-US" sz="24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HCP Heavy </a:t>
            </a:r>
          </a:p>
          <a:p>
            <a:pPr>
              <a:buFont typeface="Arial" charset="0"/>
              <a:buChar char="•"/>
              <a:defRPr/>
            </a:pPr>
            <a:r>
              <a:rPr lang="en-US" sz="18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Full data add process with data matching &amp; unique identifiers</a:t>
            </a:r>
            <a:r>
              <a:rPr 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 for Individual HCPs and Institutions who are </a:t>
            </a:r>
            <a:r>
              <a:rPr lang="en-US" sz="18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required to meet statutory and voluntary requirements</a:t>
            </a:r>
            <a:r>
              <a:rPr 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 which are subject to full HCC and business policy controls. Outside US Institution.</a:t>
            </a:r>
          </a:p>
          <a:p>
            <a:pPr marL="0" indent="0">
              <a:defRPr/>
            </a:pPr>
            <a:endParaRPr 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lvl="1">
              <a:buFont typeface="Wingdings" panose="05000000000000000000" pitchFamily="2" charset="2"/>
              <a:buChar char="Ø"/>
              <a:defRPr/>
            </a:pPr>
            <a:r>
              <a:rPr 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J&amp;J ID is required for all Practitioners, Mid-Level Practitioner, Institutions, Nurses and Pharmacists in MA, DC, VT, NV</a:t>
            </a:r>
            <a:endParaRPr lang="en-US" sz="2000" i="1"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0" indent="0">
              <a:buNone/>
              <a:defRPr/>
            </a:pPr>
            <a:r>
              <a:rPr lang="en-US" sz="36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 </a:t>
            </a:r>
          </a:p>
          <a:p>
            <a:pPr marL="0" indent="0">
              <a:buNone/>
              <a:defRPr/>
            </a:pPr>
            <a:r>
              <a:rPr lang="en-US" sz="24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HCP Light</a:t>
            </a:r>
          </a:p>
          <a:p>
            <a:pPr>
              <a:buFont typeface="Arial" charset="0"/>
              <a:buChar char="•"/>
              <a:defRPr/>
            </a:pPr>
            <a:r>
              <a:rPr lang="en-US" sz="18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Simplified data add process for individuals still subject to internal audit reporting and full HCC and business policy controls.</a:t>
            </a:r>
            <a:r>
              <a:rPr 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 Individuals outside of the US.</a:t>
            </a:r>
          </a:p>
          <a:p>
            <a:pPr marL="0" indent="0">
              <a:defRPr/>
            </a:pPr>
            <a:endParaRPr 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lvl="1">
              <a:buFont typeface="Wingdings" panose="05000000000000000000" pitchFamily="2" charset="2"/>
              <a:buChar char="Ø"/>
              <a:defRPr/>
            </a:pPr>
            <a:r>
              <a:rPr 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No need to assign a unique J&amp;J ID number from the Customer Master system. </a:t>
            </a:r>
          </a:p>
          <a:p>
            <a:pPr lvl="1">
              <a:buFont typeface="Wingdings" panose="05000000000000000000" pitchFamily="2" charset="2"/>
              <a:buChar char="Ø"/>
              <a:defRPr/>
            </a:pPr>
            <a:r>
              <a:rPr 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Examples include: non-reportable attendees or consultants (office admins, etc.)</a:t>
            </a:r>
          </a:p>
        </p:txBody>
      </p:sp>
      <p:sp>
        <p:nvSpPr>
          <p:cNvPr id="9219" name="Slide Number Placeholder 2">
            <a:extLst>
              <a:ext uri="{FF2B5EF4-FFF2-40B4-BE49-F238E27FC236}">
                <a16:creationId xmlns:a16="http://schemas.microsoft.com/office/drawing/2014/main" id="{A784A31B-A160-4960-8570-118802BF7B5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FFE6C78-01F9-4C8B-AC95-B33D59BD10C7}" type="slidenum">
              <a:rPr lang="en-US" altLang="en-US"/>
              <a:pPr/>
              <a:t>4</a:t>
            </a:fld>
            <a:endParaRPr lang="en-US" altLang="en-US"/>
          </a:p>
        </p:txBody>
      </p:sp>
      <p:grpSp>
        <p:nvGrpSpPr>
          <p:cNvPr id="5" name="Group 4">
            <a:extLst>
              <a:ext uri="{FF2B5EF4-FFF2-40B4-BE49-F238E27FC236}">
                <a16:creationId xmlns:a16="http://schemas.microsoft.com/office/drawing/2014/main" id="{3F44F3EB-1E15-4197-A925-63EC4EED7F38}"/>
              </a:ext>
            </a:extLst>
          </p:cNvPr>
          <p:cNvGrpSpPr/>
          <p:nvPr/>
        </p:nvGrpSpPr>
        <p:grpSpPr>
          <a:xfrm>
            <a:off x="11731423" y="6794027"/>
            <a:ext cx="2486391" cy="1316920"/>
            <a:chOff x="11731423" y="6794027"/>
            <a:chExt cx="2486391" cy="1316920"/>
          </a:xfrm>
        </p:grpSpPr>
        <p:sp>
          <p:nvSpPr>
            <p:cNvPr id="6" name="Rectangle 5">
              <a:extLst>
                <a:ext uri="{FF2B5EF4-FFF2-40B4-BE49-F238E27FC236}">
                  <a16:creationId xmlns:a16="http://schemas.microsoft.com/office/drawing/2014/main" id="{04782B2F-658E-4C2E-89E5-D9EA7F7DB7CF}"/>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8" name="Picture 4">
              <a:extLst>
                <a:ext uri="{FF2B5EF4-FFF2-40B4-BE49-F238E27FC236}">
                  <a16:creationId xmlns:a16="http://schemas.microsoft.com/office/drawing/2014/main" id="{B60C72DD-BAD6-4D90-A9AF-70244D954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id="{8A33951C-25A9-4615-87F0-19AF1573F1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3CC267-4E48-463D-9A1C-64F65C53D73C}"/>
              </a:ext>
            </a:extLst>
          </p:cNvPr>
          <p:cNvSpPr>
            <a:spLocks noGrp="1"/>
          </p:cNvSpPr>
          <p:nvPr>
            <p:ph type="title"/>
          </p:nvPr>
        </p:nvSpPr>
        <p:spPr/>
        <p:txBody>
          <a:bodyPr/>
          <a:lstStyle/>
          <a:p>
            <a:r>
              <a:rPr lang="en-US" dirty="0"/>
              <a:t>error remediations</a:t>
            </a:r>
          </a:p>
        </p:txBody>
      </p:sp>
      <p:sp>
        <p:nvSpPr>
          <p:cNvPr id="4" name="Rectangle 3">
            <a:extLst>
              <a:ext uri="{FF2B5EF4-FFF2-40B4-BE49-F238E27FC236}">
                <a16:creationId xmlns:a16="http://schemas.microsoft.com/office/drawing/2014/main" id="{D249DB75-A2D5-4323-8F70-7DD4EE0F33A1}"/>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eaLnBrk="1" fontAlgn="auto" hangingPunct="1">
              <a:spcBef>
                <a:spcPts val="0"/>
              </a:spcBef>
              <a:spcAft>
                <a:spcPts val="0"/>
              </a:spcAft>
              <a:defRPr/>
            </a:pPr>
            <a:endParaRPr lang="en-US" sz="2160">
              <a:solidFill>
                <a:srgbClr val="FFFFFF"/>
              </a:solidFill>
              <a:latin typeface="Calibri" panose="020F0502020204030204"/>
            </a:endParaRPr>
          </a:p>
        </p:txBody>
      </p:sp>
      <p:grpSp>
        <p:nvGrpSpPr>
          <p:cNvPr id="5" name="Group 4">
            <a:extLst>
              <a:ext uri="{FF2B5EF4-FFF2-40B4-BE49-F238E27FC236}">
                <a16:creationId xmlns:a16="http://schemas.microsoft.com/office/drawing/2014/main" id="{66796F90-4215-41FC-947D-34FCB3BD5F92}"/>
              </a:ext>
            </a:extLst>
          </p:cNvPr>
          <p:cNvGrpSpPr/>
          <p:nvPr/>
        </p:nvGrpSpPr>
        <p:grpSpPr>
          <a:xfrm>
            <a:off x="12230594" y="7013513"/>
            <a:ext cx="1987220" cy="1097434"/>
            <a:chOff x="10192161" y="5844594"/>
            <a:chExt cx="1656017" cy="914528"/>
          </a:xfrm>
        </p:grpSpPr>
        <p:pic>
          <p:nvPicPr>
            <p:cNvPr id="6" name="Picture 4">
              <a:extLst>
                <a:ext uri="{FF2B5EF4-FFF2-40B4-BE49-F238E27FC236}">
                  <a16:creationId xmlns:a16="http://schemas.microsoft.com/office/drawing/2014/main" id="{A2A3BA69-0243-4F07-85FF-2BB486325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2161" y="5844594"/>
              <a:ext cx="943107" cy="9145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C102C402-2AC0-4477-911B-365B21517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5124" y="6213190"/>
              <a:ext cx="743054" cy="471554"/>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12B691B1-CFDD-426F-9A4E-CFE131825422}"/>
              </a:ext>
            </a:extLst>
          </p:cNvPr>
          <p:cNvPicPr>
            <a:picLocks noChangeAspect="1"/>
          </p:cNvPicPr>
          <p:nvPr/>
        </p:nvPicPr>
        <p:blipFill>
          <a:blip r:embed="rId4"/>
          <a:stretch>
            <a:fillRect/>
          </a:stretch>
        </p:blipFill>
        <p:spPr>
          <a:xfrm>
            <a:off x="1176318" y="2027486"/>
            <a:ext cx="12070080" cy="5000909"/>
          </a:xfrm>
          <a:prstGeom prst="rect">
            <a:avLst/>
          </a:prstGeom>
        </p:spPr>
      </p:pic>
    </p:spTree>
    <p:extLst>
      <p:ext uri="{BB962C8B-B14F-4D97-AF65-F5344CB8AC3E}">
        <p14:creationId xmlns:p14="http://schemas.microsoft.com/office/powerpoint/2010/main" val="5206171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3CC267-4E48-463D-9A1C-64F65C53D73C}"/>
              </a:ext>
            </a:extLst>
          </p:cNvPr>
          <p:cNvSpPr>
            <a:spLocks noGrp="1"/>
          </p:cNvSpPr>
          <p:nvPr>
            <p:ph type="title"/>
          </p:nvPr>
        </p:nvSpPr>
        <p:spPr/>
        <p:txBody>
          <a:bodyPr/>
          <a:lstStyle/>
          <a:p>
            <a:r>
              <a:rPr lang="en-US"/>
              <a:t>error remediations</a:t>
            </a:r>
          </a:p>
        </p:txBody>
      </p:sp>
      <p:sp>
        <p:nvSpPr>
          <p:cNvPr id="4" name="Rectangle 3">
            <a:extLst>
              <a:ext uri="{FF2B5EF4-FFF2-40B4-BE49-F238E27FC236}">
                <a16:creationId xmlns:a16="http://schemas.microsoft.com/office/drawing/2014/main" id="{D249DB75-A2D5-4323-8F70-7DD4EE0F33A1}"/>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eaLnBrk="1" fontAlgn="auto" hangingPunct="1">
              <a:spcBef>
                <a:spcPts val="0"/>
              </a:spcBef>
              <a:spcAft>
                <a:spcPts val="0"/>
              </a:spcAft>
              <a:defRPr/>
            </a:pPr>
            <a:endParaRPr lang="en-US" sz="2160">
              <a:solidFill>
                <a:srgbClr val="FFFFFF"/>
              </a:solidFill>
              <a:latin typeface="Calibri" panose="020F0502020204030204"/>
            </a:endParaRPr>
          </a:p>
        </p:txBody>
      </p:sp>
      <p:grpSp>
        <p:nvGrpSpPr>
          <p:cNvPr id="5" name="Group 4">
            <a:extLst>
              <a:ext uri="{FF2B5EF4-FFF2-40B4-BE49-F238E27FC236}">
                <a16:creationId xmlns:a16="http://schemas.microsoft.com/office/drawing/2014/main" id="{66796F90-4215-41FC-947D-34FCB3BD5F92}"/>
              </a:ext>
            </a:extLst>
          </p:cNvPr>
          <p:cNvGrpSpPr/>
          <p:nvPr/>
        </p:nvGrpSpPr>
        <p:grpSpPr>
          <a:xfrm>
            <a:off x="12230594" y="7013513"/>
            <a:ext cx="1987220" cy="1097434"/>
            <a:chOff x="10192161" y="5844594"/>
            <a:chExt cx="1656017" cy="914528"/>
          </a:xfrm>
        </p:grpSpPr>
        <p:pic>
          <p:nvPicPr>
            <p:cNvPr id="6" name="Picture 4">
              <a:extLst>
                <a:ext uri="{FF2B5EF4-FFF2-40B4-BE49-F238E27FC236}">
                  <a16:creationId xmlns:a16="http://schemas.microsoft.com/office/drawing/2014/main" id="{A2A3BA69-0243-4F07-85FF-2BB486325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2161" y="5844594"/>
              <a:ext cx="943107" cy="9145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C102C402-2AC0-4477-911B-365B21517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5124" y="6213190"/>
              <a:ext cx="743054" cy="471554"/>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a:extLst>
              <a:ext uri="{FF2B5EF4-FFF2-40B4-BE49-F238E27FC236}">
                <a16:creationId xmlns:a16="http://schemas.microsoft.com/office/drawing/2014/main" id="{A2D0CDF4-8692-49E1-A3F4-1B1A075E1BC0}"/>
              </a:ext>
            </a:extLst>
          </p:cNvPr>
          <p:cNvPicPr>
            <a:picLocks noChangeAspect="1"/>
          </p:cNvPicPr>
          <p:nvPr/>
        </p:nvPicPr>
        <p:blipFill>
          <a:blip r:embed="rId4"/>
          <a:stretch>
            <a:fillRect/>
          </a:stretch>
        </p:blipFill>
        <p:spPr>
          <a:xfrm>
            <a:off x="939206" y="2051375"/>
            <a:ext cx="12070080" cy="4114074"/>
          </a:xfrm>
          <a:prstGeom prst="rect">
            <a:avLst/>
          </a:prstGeom>
        </p:spPr>
      </p:pic>
    </p:spTree>
    <p:extLst>
      <p:ext uri="{BB962C8B-B14F-4D97-AF65-F5344CB8AC3E}">
        <p14:creationId xmlns:p14="http://schemas.microsoft.com/office/powerpoint/2010/main" val="2001002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3CC267-4E48-463D-9A1C-64F65C53D73C}"/>
              </a:ext>
            </a:extLst>
          </p:cNvPr>
          <p:cNvSpPr>
            <a:spLocks noGrp="1"/>
          </p:cNvSpPr>
          <p:nvPr>
            <p:ph type="title"/>
          </p:nvPr>
        </p:nvSpPr>
        <p:spPr/>
        <p:txBody>
          <a:bodyPr/>
          <a:lstStyle/>
          <a:p>
            <a:r>
              <a:rPr lang="en-US"/>
              <a:t>error remediations</a:t>
            </a:r>
          </a:p>
        </p:txBody>
      </p:sp>
      <p:sp>
        <p:nvSpPr>
          <p:cNvPr id="4" name="Rectangle 3">
            <a:extLst>
              <a:ext uri="{FF2B5EF4-FFF2-40B4-BE49-F238E27FC236}">
                <a16:creationId xmlns:a16="http://schemas.microsoft.com/office/drawing/2014/main" id="{D249DB75-A2D5-4323-8F70-7DD4EE0F33A1}"/>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eaLnBrk="1" fontAlgn="auto" hangingPunct="1">
              <a:spcBef>
                <a:spcPts val="0"/>
              </a:spcBef>
              <a:spcAft>
                <a:spcPts val="0"/>
              </a:spcAft>
              <a:defRPr/>
            </a:pPr>
            <a:endParaRPr lang="en-US" sz="2160">
              <a:solidFill>
                <a:srgbClr val="FFFFFF"/>
              </a:solidFill>
              <a:latin typeface="Calibri" panose="020F0502020204030204"/>
            </a:endParaRPr>
          </a:p>
        </p:txBody>
      </p:sp>
      <p:grpSp>
        <p:nvGrpSpPr>
          <p:cNvPr id="5" name="Group 4">
            <a:extLst>
              <a:ext uri="{FF2B5EF4-FFF2-40B4-BE49-F238E27FC236}">
                <a16:creationId xmlns:a16="http://schemas.microsoft.com/office/drawing/2014/main" id="{66796F90-4215-41FC-947D-34FCB3BD5F92}"/>
              </a:ext>
            </a:extLst>
          </p:cNvPr>
          <p:cNvGrpSpPr/>
          <p:nvPr/>
        </p:nvGrpSpPr>
        <p:grpSpPr>
          <a:xfrm>
            <a:off x="12230594" y="7013513"/>
            <a:ext cx="1987220" cy="1097434"/>
            <a:chOff x="10192161" y="5844594"/>
            <a:chExt cx="1656017" cy="914528"/>
          </a:xfrm>
        </p:grpSpPr>
        <p:pic>
          <p:nvPicPr>
            <p:cNvPr id="6" name="Picture 4">
              <a:extLst>
                <a:ext uri="{FF2B5EF4-FFF2-40B4-BE49-F238E27FC236}">
                  <a16:creationId xmlns:a16="http://schemas.microsoft.com/office/drawing/2014/main" id="{A2A3BA69-0243-4F07-85FF-2BB486325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2161" y="5844594"/>
              <a:ext cx="943107" cy="9145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C102C402-2AC0-4477-911B-365B21517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5124" y="6213190"/>
              <a:ext cx="743054" cy="471554"/>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a:extLst>
              <a:ext uri="{FF2B5EF4-FFF2-40B4-BE49-F238E27FC236}">
                <a16:creationId xmlns:a16="http://schemas.microsoft.com/office/drawing/2014/main" id="{08E39108-9814-4FC7-8986-08F061BD6953}"/>
              </a:ext>
            </a:extLst>
          </p:cNvPr>
          <p:cNvPicPr>
            <a:picLocks noChangeAspect="1"/>
          </p:cNvPicPr>
          <p:nvPr/>
        </p:nvPicPr>
        <p:blipFill>
          <a:blip r:embed="rId4"/>
          <a:stretch>
            <a:fillRect/>
          </a:stretch>
        </p:blipFill>
        <p:spPr>
          <a:xfrm>
            <a:off x="873544" y="2021160"/>
            <a:ext cx="12070080" cy="4692444"/>
          </a:xfrm>
          <a:prstGeom prst="rect">
            <a:avLst/>
          </a:prstGeom>
        </p:spPr>
      </p:pic>
      <p:sp>
        <p:nvSpPr>
          <p:cNvPr id="20" name="Rectangle 19">
            <a:extLst>
              <a:ext uri="{FF2B5EF4-FFF2-40B4-BE49-F238E27FC236}">
                <a16:creationId xmlns:a16="http://schemas.microsoft.com/office/drawing/2014/main" id="{FAB8FCDF-5609-448A-A325-ABC85664411B}"/>
              </a:ext>
            </a:extLst>
          </p:cNvPr>
          <p:cNvSpPr/>
          <p:nvPr/>
        </p:nvSpPr>
        <p:spPr>
          <a:xfrm>
            <a:off x="11914303" y="6719376"/>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eaLnBrk="1" fontAlgn="auto" hangingPunct="1">
              <a:spcBef>
                <a:spcPts val="0"/>
              </a:spcBef>
              <a:spcAft>
                <a:spcPts val="0"/>
              </a:spcAft>
              <a:defRPr/>
            </a:pPr>
            <a:endParaRPr lang="en-US" sz="2160">
              <a:solidFill>
                <a:srgbClr val="FFFFFF"/>
              </a:solidFill>
              <a:latin typeface="Calibri" panose="020F0502020204030204"/>
            </a:endParaRPr>
          </a:p>
        </p:txBody>
      </p:sp>
      <p:sp>
        <p:nvSpPr>
          <p:cNvPr id="24" name="Rectangle 23">
            <a:extLst>
              <a:ext uri="{FF2B5EF4-FFF2-40B4-BE49-F238E27FC236}">
                <a16:creationId xmlns:a16="http://schemas.microsoft.com/office/drawing/2014/main" id="{459DD0D7-7C59-48A9-96C3-C679BBBA7539}"/>
              </a:ext>
            </a:extLst>
          </p:cNvPr>
          <p:cNvSpPr/>
          <p:nvPr/>
        </p:nvSpPr>
        <p:spPr>
          <a:xfrm>
            <a:off x="11902873" y="687403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eaLnBrk="1" fontAlgn="auto" hangingPunct="1">
              <a:spcBef>
                <a:spcPts val="0"/>
              </a:spcBef>
              <a:spcAft>
                <a:spcPts val="0"/>
              </a:spcAft>
              <a:defRPr/>
            </a:pPr>
            <a:endParaRPr lang="en-US" sz="2160">
              <a:solidFill>
                <a:srgbClr val="FFFFFF"/>
              </a:solidFill>
              <a:latin typeface="Calibri" panose="020F0502020204030204"/>
            </a:endParaRPr>
          </a:p>
        </p:txBody>
      </p:sp>
      <p:grpSp>
        <p:nvGrpSpPr>
          <p:cNvPr id="25" name="Group 24">
            <a:extLst>
              <a:ext uri="{FF2B5EF4-FFF2-40B4-BE49-F238E27FC236}">
                <a16:creationId xmlns:a16="http://schemas.microsoft.com/office/drawing/2014/main" id="{AD08B492-7139-4C1F-92E5-36E84429D4B2}"/>
              </a:ext>
            </a:extLst>
          </p:cNvPr>
          <p:cNvGrpSpPr/>
          <p:nvPr/>
        </p:nvGrpSpPr>
        <p:grpSpPr>
          <a:xfrm>
            <a:off x="12093434" y="7002083"/>
            <a:ext cx="1987220" cy="1097434"/>
            <a:chOff x="10192161" y="5844594"/>
            <a:chExt cx="1656017" cy="914528"/>
          </a:xfrm>
        </p:grpSpPr>
        <p:pic>
          <p:nvPicPr>
            <p:cNvPr id="26" name="Picture 4">
              <a:extLst>
                <a:ext uri="{FF2B5EF4-FFF2-40B4-BE49-F238E27FC236}">
                  <a16:creationId xmlns:a16="http://schemas.microsoft.com/office/drawing/2014/main" id="{677CFCE8-C289-48B2-A372-5992B7EE0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2161" y="5844594"/>
              <a:ext cx="943107" cy="91452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a:extLst>
                <a:ext uri="{FF2B5EF4-FFF2-40B4-BE49-F238E27FC236}">
                  <a16:creationId xmlns:a16="http://schemas.microsoft.com/office/drawing/2014/main" id="{8CFB4B31-D5E5-423B-A421-C590E628B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5124" y="6213190"/>
              <a:ext cx="743054" cy="4715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022838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3CC267-4E48-463D-9A1C-64F65C53D73C}"/>
              </a:ext>
            </a:extLst>
          </p:cNvPr>
          <p:cNvSpPr>
            <a:spLocks noGrp="1"/>
          </p:cNvSpPr>
          <p:nvPr>
            <p:ph type="title"/>
          </p:nvPr>
        </p:nvSpPr>
        <p:spPr/>
        <p:txBody>
          <a:bodyPr/>
          <a:lstStyle/>
          <a:p>
            <a:r>
              <a:rPr lang="en-US"/>
              <a:t>reconcile error remediations to original uploaded Value Transfer transactions</a:t>
            </a:r>
          </a:p>
        </p:txBody>
      </p:sp>
      <p:sp>
        <p:nvSpPr>
          <p:cNvPr id="4" name="Rectangle 3">
            <a:extLst>
              <a:ext uri="{FF2B5EF4-FFF2-40B4-BE49-F238E27FC236}">
                <a16:creationId xmlns:a16="http://schemas.microsoft.com/office/drawing/2014/main" id="{D249DB75-A2D5-4323-8F70-7DD4EE0F33A1}"/>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eaLnBrk="1" fontAlgn="auto" hangingPunct="1">
              <a:spcBef>
                <a:spcPts val="0"/>
              </a:spcBef>
              <a:spcAft>
                <a:spcPts val="0"/>
              </a:spcAft>
              <a:defRPr/>
            </a:pPr>
            <a:endParaRPr lang="en-US" sz="2160">
              <a:solidFill>
                <a:srgbClr val="FFFFFF"/>
              </a:solidFill>
              <a:latin typeface="Calibri" panose="020F0502020204030204"/>
            </a:endParaRPr>
          </a:p>
        </p:txBody>
      </p:sp>
      <p:grpSp>
        <p:nvGrpSpPr>
          <p:cNvPr id="5" name="Group 4">
            <a:extLst>
              <a:ext uri="{FF2B5EF4-FFF2-40B4-BE49-F238E27FC236}">
                <a16:creationId xmlns:a16="http://schemas.microsoft.com/office/drawing/2014/main" id="{66796F90-4215-41FC-947D-34FCB3BD5F92}"/>
              </a:ext>
            </a:extLst>
          </p:cNvPr>
          <p:cNvGrpSpPr/>
          <p:nvPr/>
        </p:nvGrpSpPr>
        <p:grpSpPr>
          <a:xfrm>
            <a:off x="12230594" y="7013513"/>
            <a:ext cx="1987220" cy="1097434"/>
            <a:chOff x="10192161" y="5844594"/>
            <a:chExt cx="1656017" cy="914528"/>
          </a:xfrm>
        </p:grpSpPr>
        <p:pic>
          <p:nvPicPr>
            <p:cNvPr id="6" name="Picture 4">
              <a:extLst>
                <a:ext uri="{FF2B5EF4-FFF2-40B4-BE49-F238E27FC236}">
                  <a16:creationId xmlns:a16="http://schemas.microsoft.com/office/drawing/2014/main" id="{A2A3BA69-0243-4F07-85FF-2BB486325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2161" y="5844594"/>
              <a:ext cx="943107" cy="9145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C102C402-2AC0-4477-911B-365B21517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5124" y="6213190"/>
              <a:ext cx="743054" cy="471554"/>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Rectangle 17">
            <a:extLst>
              <a:ext uri="{FF2B5EF4-FFF2-40B4-BE49-F238E27FC236}">
                <a16:creationId xmlns:a16="http://schemas.microsoft.com/office/drawing/2014/main" id="{46C4E639-F73B-4ADF-9627-788C0B4F7DE1}"/>
              </a:ext>
            </a:extLst>
          </p:cNvPr>
          <p:cNvSpPr/>
          <p:nvPr/>
        </p:nvSpPr>
        <p:spPr>
          <a:xfrm>
            <a:off x="902612" y="1939523"/>
            <a:ext cx="5992153" cy="658835"/>
          </a:xfrm>
          <a:prstGeom prst="rect">
            <a:avLst/>
          </a:prstGeom>
        </p:spPr>
        <p:txBody>
          <a:bodyPr wrap="none">
            <a:spAutoFit/>
          </a:bodyPr>
          <a:lstStyle/>
          <a:p>
            <a:pPr>
              <a:lnSpc>
                <a:spcPct val="107000"/>
              </a:lnSpc>
              <a:spcAft>
                <a:spcPts val="960"/>
              </a:spcAft>
            </a:pPr>
            <a:r>
              <a:rPr lang="en-US" sz="3600">
                <a:solidFill>
                  <a:srgbClr val="0C2F79"/>
                </a:solidFill>
                <a:latin typeface="Calibri" panose="020F0502020204030204" pitchFamily="34" charset="0"/>
                <a:ea typeface="Calibri" panose="020F0502020204030204" pitchFamily="34" charset="0"/>
                <a:cs typeface="Times New Roman" panose="02020603050405020304" pitchFamily="18" charset="0"/>
              </a:rPr>
              <a:t>After remediating all the errors</a:t>
            </a:r>
          </a:p>
        </p:txBody>
      </p:sp>
      <p:pic>
        <p:nvPicPr>
          <p:cNvPr id="19" name="Picture 18">
            <a:extLst>
              <a:ext uri="{FF2B5EF4-FFF2-40B4-BE49-F238E27FC236}">
                <a16:creationId xmlns:a16="http://schemas.microsoft.com/office/drawing/2014/main" id="{B3C977A1-764D-4938-9B2C-BE63B29BDB12}"/>
              </a:ext>
            </a:extLst>
          </p:cNvPr>
          <p:cNvPicPr>
            <a:picLocks noChangeAspect="1"/>
          </p:cNvPicPr>
          <p:nvPr/>
        </p:nvPicPr>
        <p:blipFill>
          <a:blip r:embed="rId4"/>
          <a:stretch>
            <a:fillRect/>
          </a:stretch>
        </p:blipFill>
        <p:spPr>
          <a:xfrm>
            <a:off x="1066639" y="2551479"/>
            <a:ext cx="12070080" cy="3909050"/>
          </a:xfrm>
          <a:prstGeom prst="rect">
            <a:avLst/>
          </a:prstGeom>
        </p:spPr>
      </p:pic>
      <p:sp>
        <p:nvSpPr>
          <p:cNvPr id="20" name="Rectangle 19">
            <a:extLst>
              <a:ext uri="{FF2B5EF4-FFF2-40B4-BE49-F238E27FC236}">
                <a16:creationId xmlns:a16="http://schemas.microsoft.com/office/drawing/2014/main" id="{FAB8FCDF-5609-448A-A325-ABC85664411B}"/>
              </a:ext>
            </a:extLst>
          </p:cNvPr>
          <p:cNvSpPr/>
          <p:nvPr/>
        </p:nvSpPr>
        <p:spPr>
          <a:xfrm>
            <a:off x="11914303" y="6719376"/>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eaLnBrk="1" fontAlgn="auto" hangingPunct="1">
              <a:spcBef>
                <a:spcPts val="0"/>
              </a:spcBef>
              <a:spcAft>
                <a:spcPts val="0"/>
              </a:spcAft>
              <a:defRPr/>
            </a:pPr>
            <a:endParaRPr lang="en-US" sz="2160">
              <a:solidFill>
                <a:srgbClr val="FFFFFF"/>
              </a:solidFill>
              <a:latin typeface="Calibri" panose="020F0502020204030204"/>
            </a:endParaRPr>
          </a:p>
        </p:txBody>
      </p:sp>
      <p:sp>
        <p:nvSpPr>
          <p:cNvPr id="25" name="Rectangle 24">
            <a:extLst>
              <a:ext uri="{FF2B5EF4-FFF2-40B4-BE49-F238E27FC236}">
                <a16:creationId xmlns:a16="http://schemas.microsoft.com/office/drawing/2014/main" id="{C5A739A7-DA6E-42DE-A5F3-6E5A76D3AF1E}"/>
              </a:ext>
            </a:extLst>
          </p:cNvPr>
          <p:cNvSpPr/>
          <p:nvPr/>
        </p:nvSpPr>
        <p:spPr>
          <a:xfrm>
            <a:off x="11777143" y="681688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eaLnBrk="1" fontAlgn="auto" hangingPunct="1">
              <a:spcBef>
                <a:spcPts val="0"/>
              </a:spcBef>
              <a:spcAft>
                <a:spcPts val="0"/>
              </a:spcAft>
              <a:defRPr/>
            </a:pPr>
            <a:endParaRPr lang="en-US" sz="2160">
              <a:solidFill>
                <a:srgbClr val="FFFFFF"/>
              </a:solidFill>
              <a:latin typeface="Calibri" panose="020F0502020204030204"/>
            </a:endParaRPr>
          </a:p>
        </p:txBody>
      </p:sp>
      <p:grpSp>
        <p:nvGrpSpPr>
          <p:cNvPr id="26" name="Group 25">
            <a:extLst>
              <a:ext uri="{FF2B5EF4-FFF2-40B4-BE49-F238E27FC236}">
                <a16:creationId xmlns:a16="http://schemas.microsoft.com/office/drawing/2014/main" id="{203E6312-A88B-460B-B35A-35A42BEFA77D}"/>
              </a:ext>
            </a:extLst>
          </p:cNvPr>
          <p:cNvGrpSpPr/>
          <p:nvPr/>
        </p:nvGrpSpPr>
        <p:grpSpPr>
          <a:xfrm>
            <a:off x="12276314" y="7036373"/>
            <a:ext cx="1987220" cy="1097434"/>
            <a:chOff x="10192161" y="5844594"/>
            <a:chExt cx="1656017" cy="914528"/>
          </a:xfrm>
        </p:grpSpPr>
        <p:pic>
          <p:nvPicPr>
            <p:cNvPr id="27" name="Picture 4">
              <a:extLst>
                <a:ext uri="{FF2B5EF4-FFF2-40B4-BE49-F238E27FC236}">
                  <a16:creationId xmlns:a16="http://schemas.microsoft.com/office/drawing/2014/main" id="{AD9E98FD-3CB8-4A02-91E0-913DB59D44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2161" y="5844594"/>
              <a:ext cx="943107" cy="91452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a:extLst>
                <a:ext uri="{FF2B5EF4-FFF2-40B4-BE49-F238E27FC236}">
                  <a16:creationId xmlns:a16="http://schemas.microsoft.com/office/drawing/2014/main" id="{0499EFD0-77D7-4885-B68C-D700A1547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5124" y="6213190"/>
              <a:ext cx="743054" cy="4715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096336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a:extLst>
              <a:ext uri="{FF2B5EF4-FFF2-40B4-BE49-F238E27FC236}">
                <a16:creationId xmlns:a16="http://schemas.microsoft.com/office/drawing/2014/main" id="{083EFF11-56FF-4BD7-83F9-8EEE5E91EFA0}"/>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Activity Report: Running a Report</a:t>
            </a:r>
          </a:p>
        </p:txBody>
      </p:sp>
      <p:sp>
        <p:nvSpPr>
          <p:cNvPr id="3" name="Content Placeholder 2">
            <a:extLst>
              <a:ext uri="{FF2B5EF4-FFF2-40B4-BE49-F238E27FC236}">
                <a16:creationId xmlns:a16="http://schemas.microsoft.com/office/drawing/2014/main" id="{C9C303DB-22CC-4263-BC23-26F329C02004}"/>
              </a:ext>
            </a:extLst>
          </p:cNvPr>
          <p:cNvSpPr>
            <a:spLocks noGrp="1"/>
          </p:cNvSpPr>
          <p:nvPr>
            <p:ph idx="1"/>
          </p:nvPr>
        </p:nvSpPr>
        <p:spPr>
          <a:xfrm>
            <a:off x="685801" y="1830390"/>
            <a:ext cx="12306300" cy="1954212"/>
          </a:xfrm>
        </p:spPr>
        <p:txBody>
          <a:bodyPr/>
          <a:lstStyle/>
          <a:p>
            <a:pPr marL="306379" indent="-342891">
              <a:buFont typeface="+mj-lt"/>
              <a:buAutoNum type="arabicPeriod"/>
              <a:defRPr/>
            </a:pPr>
            <a:r>
              <a:rPr lang="en-US" alt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Click the ‘Request an Activity Report’ link from the Totality Home Page</a:t>
            </a:r>
          </a:p>
          <a:p>
            <a:pPr marL="228594" indent="-228594">
              <a:buFont typeface="+mj-lt"/>
              <a:buAutoNum type="arabicPeriod"/>
              <a:defRPr/>
            </a:pPr>
            <a:endParaRPr lang="en-US" altLang="en-US" sz="6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306379" indent="-342891">
              <a:buFont typeface="+mj-lt"/>
              <a:buAutoNum type="arabicPeriod"/>
              <a:defRPr/>
            </a:pPr>
            <a:r>
              <a:rPr lang="en-US" alt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Activity Reports contain all information that was previously uploaded via the data templates.</a:t>
            </a:r>
          </a:p>
          <a:p>
            <a:pPr marL="0" indent="0">
              <a:buNone/>
              <a:defRPr/>
            </a:pPr>
            <a:endParaRPr lang="en-US" altLang="en-US" sz="5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lvl="1" eaLnBrk="1" hangingPunct="1">
              <a:buFont typeface="Wingdings" panose="05000000000000000000" pitchFamily="2" charset="2"/>
              <a:buChar char="Ø"/>
              <a:defRPr/>
            </a:pPr>
            <a:r>
              <a:rPr lang="en-US" alt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Activity reports can be run at any time to ensure the data uploaded is accurately reflected.</a:t>
            </a:r>
          </a:p>
          <a:p>
            <a:pPr marL="482588" lvl="1" indent="-171446">
              <a:buFont typeface="Wingdings" panose="05000000000000000000" pitchFamily="2" charset="2"/>
              <a:buChar char="Ø"/>
              <a:defRPr/>
            </a:pPr>
            <a:endParaRPr lang="en-US" altLang="en-US" sz="5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lvl="1" eaLnBrk="1" hangingPunct="1">
              <a:buFont typeface="Wingdings" panose="05000000000000000000" pitchFamily="2" charset="2"/>
              <a:buChar char="Ø"/>
              <a:defRPr/>
            </a:pPr>
            <a:r>
              <a:rPr lang="en-US" alt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Activity reports MUST be run at the end of a project and prior to attesting to ensure data is accurately reflected prior to project closeout.</a:t>
            </a:r>
            <a:endParaRPr lang="en-US" alt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311143" lvl="1" indent="0">
              <a:buNone/>
              <a:defRPr/>
            </a:pPr>
            <a:endParaRPr lang="en-US" altLang="en-US" sz="5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306379" indent="-342891">
              <a:buFont typeface="+mj-lt"/>
              <a:buAutoNum type="arabicPeriod" startAt="3"/>
              <a:defRPr/>
            </a:pPr>
            <a:r>
              <a:rPr lang="en-US" alt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Activity Reports are generated by PO # and may include other PO #’s associated with the Totality ID</a:t>
            </a:r>
          </a:p>
          <a:p>
            <a:pPr marL="0" indent="0">
              <a:buNone/>
              <a:defRPr/>
            </a:pPr>
            <a:endParaRPr lang="en-US" altLang="en-US" sz="5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p:txBody>
      </p:sp>
      <p:sp>
        <p:nvSpPr>
          <p:cNvPr id="41989" name="TextBox 13">
            <a:extLst>
              <a:ext uri="{FF2B5EF4-FFF2-40B4-BE49-F238E27FC236}">
                <a16:creationId xmlns:a16="http://schemas.microsoft.com/office/drawing/2014/main" id="{830D1754-83B0-4CF3-A739-359815B1D798}"/>
              </a:ext>
            </a:extLst>
          </p:cNvPr>
          <p:cNvSpPr txBox="1">
            <a:spLocks noChangeArrowheads="1"/>
          </p:cNvSpPr>
          <p:nvPr/>
        </p:nvSpPr>
        <p:spPr bwMode="auto">
          <a:xfrm>
            <a:off x="685801" y="7046914"/>
            <a:ext cx="118935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panose="020B0604020202020204" pitchFamily="34" charset="0"/>
              <a:buChar char="•"/>
              <a:defRPr sz="3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1pPr>
            <a:lvl2pPr marL="742950" indent="-285750">
              <a:spcBef>
                <a:spcPts val="638"/>
              </a:spcBef>
              <a:buSzPct val="100000"/>
              <a:buFont typeface="Arial" panose="020B0604020202020204" pitchFamily="34" charset="0"/>
              <a:buChar char="–"/>
              <a:defRPr sz="25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2pPr>
            <a:lvl3pPr marL="11430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3pPr>
            <a:lvl4pPr marL="16002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4pPr>
            <a:lvl5pPr marL="20574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5pPr>
            <a:lvl6pPr marL="25146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6pPr>
            <a:lvl7pPr marL="29718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7pPr>
            <a:lvl8pPr marL="34290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8pPr>
            <a:lvl9pPr marL="38862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9pPr>
          </a:lstStyle>
          <a:p>
            <a:pPr eaLnBrk="1" hangingPunct="1">
              <a:spcBef>
                <a:spcPct val="0"/>
              </a:spcBef>
              <a:buSzTx/>
              <a:buFontTx/>
              <a:buNone/>
            </a:pPr>
            <a:r>
              <a:rPr lang="en-US" altLang="en-US" sz="2000">
                <a:solidFill>
                  <a:srgbClr val="0C2F79"/>
                </a:solidFill>
                <a:latin typeface="Arial Nova Cond Light" panose="020B0306020202020204" pitchFamily="34" charset="0"/>
                <a:cs typeface="Tahoma" panose="020B0604030504040204" pitchFamily="34" charset="0"/>
              </a:rPr>
              <a:t>Note: Once submitted, you will receive your activity report within 2-3 hours to the email address associated with your login.</a:t>
            </a:r>
          </a:p>
          <a:p>
            <a:pPr eaLnBrk="1" hangingPunct="1">
              <a:spcBef>
                <a:spcPct val="0"/>
              </a:spcBef>
              <a:buSzTx/>
              <a:buFontTx/>
              <a:buNone/>
            </a:pPr>
            <a:endParaRPr lang="en-US" altLang="en-US" sz="2000">
              <a:solidFill>
                <a:srgbClr val="0C2F79"/>
              </a:solidFill>
              <a:latin typeface="Arial Nova Cond Light" panose="020B030602020202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19B2D5FD-8D20-4EBA-BCA1-D684B54C1A4E}"/>
              </a:ext>
            </a:extLst>
          </p:cNvPr>
          <p:cNvGrpSpPr/>
          <p:nvPr/>
        </p:nvGrpSpPr>
        <p:grpSpPr>
          <a:xfrm>
            <a:off x="11731423" y="6794027"/>
            <a:ext cx="2486391" cy="1316920"/>
            <a:chOff x="11731423" y="6794027"/>
            <a:chExt cx="2486391" cy="1316920"/>
          </a:xfrm>
        </p:grpSpPr>
        <p:sp>
          <p:nvSpPr>
            <p:cNvPr id="14" name="Rectangle 13">
              <a:extLst>
                <a:ext uri="{FF2B5EF4-FFF2-40B4-BE49-F238E27FC236}">
                  <a16:creationId xmlns:a16="http://schemas.microsoft.com/office/drawing/2014/main" id="{EA69274B-25FD-491F-B89E-B6A87B3DE8FD}"/>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5" name="Picture 4">
              <a:extLst>
                <a:ext uri="{FF2B5EF4-FFF2-40B4-BE49-F238E27FC236}">
                  <a16:creationId xmlns:a16="http://schemas.microsoft.com/office/drawing/2014/main" id="{B92F4333-70C2-45ED-888F-9830C02F5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a:extLst>
                <a:ext uri="{FF2B5EF4-FFF2-40B4-BE49-F238E27FC236}">
                  <a16:creationId xmlns:a16="http://schemas.microsoft.com/office/drawing/2014/main" id="{3ABB2B86-04DC-45EE-A80A-92734D74D8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B538A95A-0CF6-484A-8A9E-ED1E1BA41F8E}"/>
              </a:ext>
            </a:extLst>
          </p:cNvPr>
          <p:cNvPicPr>
            <a:picLocks noChangeAspect="1"/>
          </p:cNvPicPr>
          <p:nvPr/>
        </p:nvPicPr>
        <p:blipFill>
          <a:blip r:embed="rId4"/>
          <a:stretch>
            <a:fillRect/>
          </a:stretch>
        </p:blipFill>
        <p:spPr>
          <a:xfrm>
            <a:off x="962027" y="4679282"/>
            <a:ext cx="10576258" cy="2244210"/>
          </a:xfrm>
          <a:prstGeom prst="rect">
            <a:avLst/>
          </a:prstGeom>
        </p:spPr>
      </p:pic>
      <p:sp>
        <p:nvSpPr>
          <p:cNvPr id="18" name="TextBox 17">
            <a:extLst>
              <a:ext uri="{FF2B5EF4-FFF2-40B4-BE49-F238E27FC236}">
                <a16:creationId xmlns:a16="http://schemas.microsoft.com/office/drawing/2014/main" id="{FEB6E86E-64AB-450C-86A5-AC19D807B2B7}"/>
              </a:ext>
            </a:extLst>
          </p:cNvPr>
          <p:cNvSpPr txBox="1"/>
          <p:nvPr/>
        </p:nvSpPr>
        <p:spPr bwMode="auto">
          <a:xfrm>
            <a:off x="7897981" y="5462833"/>
            <a:ext cx="1712912" cy="3385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1600" b="1" dirty="0">
                <a:solidFill>
                  <a:srgbClr val="0C2F79"/>
                </a:solidFill>
                <a:latin typeface="Arial Nova Cond Light" panose="020B0306020202020204" pitchFamily="34" charset="0"/>
              </a:rPr>
              <a:t>Enter PO or CR#</a:t>
            </a:r>
          </a:p>
        </p:txBody>
      </p:sp>
      <p:cxnSp>
        <p:nvCxnSpPr>
          <p:cNvPr id="6" name="Straight Arrow Connector 5">
            <a:extLst>
              <a:ext uri="{FF2B5EF4-FFF2-40B4-BE49-F238E27FC236}">
                <a16:creationId xmlns:a16="http://schemas.microsoft.com/office/drawing/2014/main" id="{C52B093F-28AB-4D49-A5BB-289CFA250D32}"/>
              </a:ext>
            </a:extLst>
          </p:cNvPr>
          <p:cNvCxnSpPr/>
          <p:nvPr/>
        </p:nvCxnSpPr>
        <p:spPr>
          <a:xfrm flipH="1" flipV="1">
            <a:off x="6838951" y="5510463"/>
            <a:ext cx="1005638" cy="1082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B123E19-2A47-4C72-857A-F055D2B89071}"/>
              </a:ext>
            </a:extLst>
          </p:cNvPr>
          <p:cNvCxnSpPr/>
          <p:nvPr/>
        </p:nvCxnSpPr>
        <p:spPr>
          <a:xfrm flipH="1">
            <a:off x="6838951" y="5632110"/>
            <a:ext cx="1059030" cy="2753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a:extLst>
              <a:ext uri="{FF2B5EF4-FFF2-40B4-BE49-F238E27FC236}">
                <a16:creationId xmlns:a16="http://schemas.microsoft.com/office/drawing/2014/main" id="{A01FC913-2843-4533-8239-E0E90D14E7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513" y="2194602"/>
            <a:ext cx="9345612" cy="4118887"/>
          </a:xfrm>
          <a:prstGeom prst="rect">
            <a:avLst/>
          </a:prstGeom>
          <a:noFill/>
          <a:extLst>
            <a:ext uri="{909E8E84-426E-40DD-AFC4-6F175D3DCCD1}">
              <a14:hiddenFill xmlns:a14="http://schemas.microsoft.com/office/drawing/2010/main">
                <a:solidFill>
                  <a:srgbClr val="FFFFFF"/>
                </a:solidFill>
              </a14:hiddenFill>
            </a:ext>
          </a:extLst>
        </p:spPr>
      </p:pic>
      <p:sp>
        <p:nvSpPr>
          <p:cNvPr id="43010" name="Title 2">
            <a:extLst>
              <a:ext uri="{FF2B5EF4-FFF2-40B4-BE49-F238E27FC236}">
                <a16:creationId xmlns:a16="http://schemas.microsoft.com/office/drawing/2014/main" id="{174C83DE-6D83-4587-916B-4E67F2FD5D5D}"/>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Activity Report: Detail Report View</a:t>
            </a:r>
          </a:p>
        </p:txBody>
      </p:sp>
      <p:pic>
        <p:nvPicPr>
          <p:cNvPr id="43011" name="Content Placeholder 2">
            <a:extLst>
              <a:ext uri="{FF2B5EF4-FFF2-40B4-BE49-F238E27FC236}">
                <a16:creationId xmlns:a16="http://schemas.microsoft.com/office/drawing/2014/main" id="{53A223B2-6151-455A-8BBC-21EC4C254D7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377" t="20122" r="1875" b="20305"/>
          <a:stretch>
            <a:fillRect/>
          </a:stretch>
        </p:blipFill>
        <p:spPr>
          <a:xfrm>
            <a:off x="1179513" y="1566863"/>
            <a:ext cx="10534651" cy="4621212"/>
          </a:xfrm>
          <a:ln w="12700">
            <a:solidFill>
              <a:srgbClr val="000000"/>
            </a:solidFill>
            <a:miter lim="800000"/>
            <a:headEnd/>
            <a:tailEnd/>
          </a:ln>
        </p:spPr>
      </p:pic>
      <p:sp>
        <p:nvSpPr>
          <p:cNvPr id="4" name="TextBox 3">
            <a:extLst>
              <a:ext uri="{FF2B5EF4-FFF2-40B4-BE49-F238E27FC236}">
                <a16:creationId xmlns:a16="http://schemas.microsoft.com/office/drawing/2014/main" id="{F9DDF278-176E-49D4-995D-84ECC54C0A60}"/>
              </a:ext>
            </a:extLst>
          </p:cNvPr>
          <p:cNvSpPr txBox="1"/>
          <p:nvPr/>
        </p:nvSpPr>
        <p:spPr>
          <a:xfrm>
            <a:off x="4244126" y="2255151"/>
            <a:ext cx="6586537" cy="196977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hangingPunct="1">
              <a:defRPr/>
            </a:pPr>
            <a:r>
              <a:rPr lang="en-US" sz="1800" b="1" dirty="0">
                <a:solidFill>
                  <a:srgbClr val="0C2F79"/>
                </a:solidFill>
                <a:latin typeface="Arial Nova Cond Light" panose="020B0306020202020204" pitchFamily="34" charset="0"/>
              </a:rPr>
              <a:t>Details of Individual HCP Expenses – Import to review for the following:</a:t>
            </a:r>
          </a:p>
          <a:p>
            <a:pPr eaLnBrk="1" hangingPunct="1">
              <a:buFont typeface="Arial" pitchFamily="34" charset="0"/>
              <a:buChar char="•"/>
              <a:defRPr/>
            </a:pPr>
            <a:r>
              <a:rPr lang="en-US" sz="1800" b="1" dirty="0">
                <a:solidFill>
                  <a:srgbClr val="0C2F79"/>
                </a:solidFill>
                <a:latin typeface="Arial Nova Cond Light" panose="020B0306020202020204" pitchFamily="34" charset="0"/>
              </a:rPr>
              <a:t> </a:t>
            </a:r>
            <a:r>
              <a:rPr lang="en-US" sz="1800" dirty="0">
                <a:solidFill>
                  <a:srgbClr val="0C2F79"/>
                </a:solidFill>
                <a:latin typeface="Arial Nova Cond Light" panose="020B0306020202020204" pitchFamily="34" charset="0"/>
              </a:rPr>
              <a:t>Payment Amounts – review for outlying data that may have been incorrectly entered</a:t>
            </a:r>
          </a:p>
          <a:p>
            <a:pPr eaLnBrk="1" hangingPunct="1">
              <a:buFont typeface="Arial" pitchFamily="34" charset="0"/>
              <a:buChar char="•"/>
              <a:defRPr/>
            </a:pPr>
            <a:r>
              <a:rPr lang="en-US" sz="1800" b="1" dirty="0">
                <a:solidFill>
                  <a:srgbClr val="0C2F79"/>
                </a:solidFill>
                <a:latin typeface="Arial Nova Cond Light" panose="020B0306020202020204" pitchFamily="34" charset="0"/>
              </a:rPr>
              <a:t> </a:t>
            </a:r>
            <a:r>
              <a:rPr lang="en-US" sz="1800" dirty="0">
                <a:solidFill>
                  <a:srgbClr val="0C2F79"/>
                </a:solidFill>
                <a:latin typeface="Arial Nova Cond Light" panose="020B0306020202020204" pitchFamily="34" charset="0"/>
              </a:rPr>
              <a:t>Duplicate Data – review line items to ensure no duplicate records were processed</a:t>
            </a:r>
          </a:p>
          <a:p>
            <a:pPr eaLnBrk="1" hangingPunct="1">
              <a:buFont typeface="Arial" pitchFamily="34" charset="0"/>
              <a:buChar char="•"/>
              <a:defRPr/>
            </a:pPr>
            <a:r>
              <a:rPr lang="en-US" sz="1800" b="1" dirty="0">
                <a:solidFill>
                  <a:srgbClr val="0C2F79"/>
                </a:solidFill>
                <a:latin typeface="Arial Nova Cond Light" panose="020B0306020202020204" pitchFamily="34" charset="0"/>
              </a:rPr>
              <a:t> </a:t>
            </a:r>
            <a:r>
              <a:rPr lang="en-US" sz="1800" dirty="0">
                <a:solidFill>
                  <a:srgbClr val="0C2F79"/>
                </a:solidFill>
                <a:latin typeface="Arial Nova Cond Light" panose="020B0306020202020204" pitchFamily="34" charset="0"/>
              </a:rPr>
              <a:t>Ensure all </a:t>
            </a:r>
            <a:r>
              <a:rPr lang="en-US" sz="1800" b="1" u="sng" dirty="0" err="1">
                <a:solidFill>
                  <a:srgbClr val="0C2F79"/>
                </a:solidFill>
                <a:latin typeface="Arial Nova Cond Light" panose="020B0306020202020204" pitchFamily="34" charset="0"/>
              </a:rPr>
              <a:t>ALL</a:t>
            </a:r>
            <a:r>
              <a:rPr lang="en-US" sz="1800" b="1" dirty="0">
                <a:solidFill>
                  <a:srgbClr val="0C2F79"/>
                </a:solidFill>
                <a:latin typeface="Arial Nova Cond Light" panose="020B0306020202020204" pitchFamily="34" charset="0"/>
              </a:rPr>
              <a:t> </a:t>
            </a:r>
            <a:r>
              <a:rPr lang="en-US" sz="1800" dirty="0">
                <a:solidFill>
                  <a:srgbClr val="0C2F79"/>
                </a:solidFill>
                <a:latin typeface="Arial Nova Cond Light" panose="020B0306020202020204" pitchFamily="34" charset="0"/>
              </a:rPr>
              <a:t>data is accurately captured and no data is missing</a:t>
            </a:r>
            <a:endParaRPr lang="en-US" sz="1800" b="1" dirty="0">
              <a:solidFill>
                <a:srgbClr val="0C2F79"/>
              </a:solidFill>
              <a:latin typeface="Arial Nova Cond Light" panose="020B0306020202020204" pitchFamily="34" charset="0"/>
            </a:endParaRPr>
          </a:p>
          <a:p>
            <a:pPr eaLnBrk="1" hangingPunct="1">
              <a:defRPr/>
            </a:pPr>
            <a:endParaRPr lang="en-US" sz="1400" b="1" dirty="0">
              <a:solidFill>
                <a:srgbClr val="000000"/>
              </a:solidFill>
            </a:endParaRPr>
          </a:p>
        </p:txBody>
      </p:sp>
      <p:sp>
        <p:nvSpPr>
          <p:cNvPr id="5" name="Oval 4">
            <a:extLst>
              <a:ext uri="{FF2B5EF4-FFF2-40B4-BE49-F238E27FC236}">
                <a16:creationId xmlns:a16="http://schemas.microsoft.com/office/drawing/2014/main" id="{F3052686-948A-4638-8019-2132B6FCDD40}"/>
              </a:ext>
            </a:extLst>
          </p:cNvPr>
          <p:cNvSpPr/>
          <p:nvPr/>
        </p:nvSpPr>
        <p:spPr>
          <a:xfrm>
            <a:off x="873975" y="3412099"/>
            <a:ext cx="2665412" cy="1196975"/>
          </a:xfrm>
          <a:prstGeom prst="ellipse">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a:solidFill>
                <a:srgbClr val="000000"/>
              </a:solidFill>
            </a:endParaRPr>
          </a:p>
        </p:txBody>
      </p:sp>
      <p:sp>
        <p:nvSpPr>
          <p:cNvPr id="6" name="Oval 5">
            <a:extLst>
              <a:ext uri="{FF2B5EF4-FFF2-40B4-BE49-F238E27FC236}">
                <a16:creationId xmlns:a16="http://schemas.microsoft.com/office/drawing/2014/main" id="{EE219BEF-D865-4C49-B31B-847A686561B2}"/>
              </a:ext>
            </a:extLst>
          </p:cNvPr>
          <p:cNvSpPr/>
          <p:nvPr/>
        </p:nvSpPr>
        <p:spPr>
          <a:xfrm>
            <a:off x="1329474" y="2041525"/>
            <a:ext cx="1725613" cy="784225"/>
          </a:xfrm>
          <a:prstGeom prst="ellipse">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a:solidFill>
                <a:srgbClr val="000000"/>
              </a:solidFill>
            </a:endParaRPr>
          </a:p>
        </p:txBody>
      </p:sp>
      <p:cxnSp>
        <p:nvCxnSpPr>
          <p:cNvPr id="7" name="Straight Arrow Connector 6">
            <a:extLst>
              <a:ext uri="{FF2B5EF4-FFF2-40B4-BE49-F238E27FC236}">
                <a16:creationId xmlns:a16="http://schemas.microsoft.com/office/drawing/2014/main" id="{0375F8C9-053D-4663-A111-2E664EA04A1C}"/>
              </a:ext>
            </a:extLst>
          </p:cNvPr>
          <p:cNvCxnSpPr>
            <a:cxnSpLocks/>
            <a:stCxn id="4" idx="2"/>
          </p:cNvCxnSpPr>
          <p:nvPr/>
        </p:nvCxnSpPr>
        <p:spPr>
          <a:xfrm flipH="1">
            <a:off x="4496539" y="4224921"/>
            <a:ext cx="3040856" cy="8287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 name="Straight Arrow Connector 7">
            <a:extLst>
              <a:ext uri="{FF2B5EF4-FFF2-40B4-BE49-F238E27FC236}">
                <a16:creationId xmlns:a16="http://schemas.microsoft.com/office/drawing/2014/main" id="{C091CC36-147A-4E35-B8B1-17DF552C64B5}"/>
              </a:ext>
            </a:extLst>
          </p:cNvPr>
          <p:cNvCxnSpPr>
            <a:cxnSpLocks/>
            <a:stCxn id="4" idx="2"/>
          </p:cNvCxnSpPr>
          <p:nvPr/>
        </p:nvCxnSpPr>
        <p:spPr>
          <a:xfrm>
            <a:off x="7537395" y="4224921"/>
            <a:ext cx="2345531" cy="1143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3017" name="TextBox 12">
            <a:extLst>
              <a:ext uri="{FF2B5EF4-FFF2-40B4-BE49-F238E27FC236}">
                <a16:creationId xmlns:a16="http://schemas.microsoft.com/office/drawing/2014/main" id="{2E4CDC22-A2EA-463E-B2D3-6ABB82A06C1B}"/>
              </a:ext>
            </a:extLst>
          </p:cNvPr>
          <p:cNvSpPr txBox="1">
            <a:spLocks noChangeArrowheads="1"/>
          </p:cNvSpPr>
          <p:nvPr/>
        </p:nvSpPr>
        <p:spPr bwMode="auto">
          <a:xfrm>
            <a:off x="685802" y="6438901"/>
            <a:ext cx="123872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800"/>
              </a:spcBef>
              <a:buSzPct val="100000"/>
              <a:buFont typeface="Arial" panose="020B0604020202020204" pitchFamily="34" charset="0"/>
              <a:buChar char="•"/>
              <a:defRPr sz="3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1pPr>
            <a:lvl2pPr marL="742950" indent="-285750">
              <a:spcBef>
                <a:spcPts val="638"/>
              </a:spcBef>
              <a:buSzPct val="100000"/>
              <a:buFont typeface="Arial" panose="020B0604020202020204" pitchFamily="34" charset="0"/>
              <a:buChar char="–"/>
              <a:defRPr sz="25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2pPr>
            <a:lvl3pPr marL="11430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3pPr>
            <a:lvl4pPr marL="16002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4pPr>
            <a:lvl5pPr marL="2057400" indent="-228600">
              <a:spcBef>
                <a:spcPts val="538"/>
              </a:spcBef>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5pPr>
            <a:lvl6pPr marL="25146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6pPr>
            <a:lvl7pPr marL="29718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7pPr>
            <a:lvl8pPr marL="34290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8pPr>
            <a:lvl9pPr marL="3886200" indent="-228600" defTabSz="730250" eaLnBrk="0" fontAlgn="base" hangingPunct="0">
              <a:spcBef>
                <a:spcPts val="538"/>
              </a:spcBef>
              <a:spcAft>
                <a:spcPct val="0"/>
              </a:spcAft>
              <a:buSzPct val="100000"/>
              <a:buFont typeface="Arial" panose="020B0604020202020204" pitchFamily="34" charset="0"/>
              <a:buChar char="»"/>
              <a:defRPr sz="2000">
                <a:solidFill>
                  <a:srgbClr val="555555"/>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defRPr>
            </a:lvl9pPr>
          </a:lstStyle>
          <a:p>
            <a:pPr eaLnBrk="1" hangingPunct="1">
              <a:spcBef>
                <a:spcPct val="0"/>
              </a:spcBef>
              <a:buSzTx/>
              <a:buFont typeface="Wingdings" panose="05000000000000000000" pitchFamily="2" charset="2"/>
              <a:buChar char="§"/>
            </a:pPr>
            <a:r>
              <a:rPr lang="en-US" altLang="en-US" sz="2000" dirty="0">
                <a:solidFill>
                  <a:srgbClr val="0C2F79"/>
                </a:solidFill>
                <a:latin typeface="Arial Nova Cond Light" panose="020B0306020202020204" pitchFamily="34" charset="0"/>
                <a:cs typeface="Tahoma" panose="020B0604030504040204" pitchFamily="34" charset="0"/>
              </a:rPr>
              <a:t>If errors or duplicate data are identified, please notify your J&amp;J Project Manager and complete a “Data Deletion Request Form” located on the Supplier Resource Site, under the ‘Form’ section.</a:t>
            </a:r>
          </a:p>
          <a:p>
            <a:pPr eaLnBrk="1" hangingPunct="1">
              <a:spcBef>
                <a:spcPct val="0"/>
              </a:spcBef>
              <a:buSzTx/>
              <a:buFont typeface="Wingdings" panose="05000000000000000000" pitchFamily="2" charset="2"/>
              <a:buChar char="§"/>
            </a:pPr>
            <a:r>
              <a:rPr lang="en-US" altLang="en-US" sz="2000" dirty="0">
                <a:solidFill>
                  <a:srgbClr val="0C2F79"/>
                </a:solidFill>
                <a:latin typeface="Arial Nova Cond Light" panose="020B0306020202020204" pitchFamily="34" charset="0"/>
                <a:cs typeface="Tahoma" panose="020B0604030504040204" pitchFamily="34" charset="0"/>
              </a:rPr>
              <a:t>If errors are identified, you will need to complete a new Data Template for those individual lines and resubmit</a:t>
            </a:r>
          </a:p>
        </p:txBody>
      </p:sp>
      <p:grpSp>
        <p:nvGrpSpPr>
          <p:cNvPr id="11" name="Group 10">
            <a:extLst>
              <a:ext uri="{FF2B5EF4-FFF2-40B4-BE49-F238E27FC236}">
                <a16:creationId xmlns:a16="http://schemas.microsoft.com/office/drawing/2014/main" id="{3151B284-32EB-4D99-AAAF-004409A6128C}"/>
              </a:ext>
            </a:extLst>
          </p:cNvPr>
          <p:cNvGrpSpPr/>
          <p:nvPr/>
        </p:nvGrpSpPr>
        <p:grpSpPr>
          <a:xfrm>
            <a:off x="11731423" y="6794027"/>
            <a:ext cx="2486391" cy="1316920"/>
            <a:chOff x="11731423" y="6794027"/>
            <a:chExt cx="2486391" cy="1316920"/>
          </a:xfrm>
        </p:grpSpPr>
        <p:sp>
          <p:nvSpPr>
            <p:cNvPr id="12" name="Rectangle 11">
              <a:extLst>
                <a:ext uri="{FF2B5EF4-FFF2-40B4-BE49-F238E27FC236}">
                  <a16:creationId xmlns:a16="http://schemas.microsoft.com/office/drawing/2014/main" id="{29BA3741-2669-4883-AD54-B4B15FF66FEC}"/>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3" name="Picture 4">
              <a:extLst>
                <a:ext uri="{FF2B5EF4-FFF2-40B4-BE49-F238E27FC236}">
                  <a16:creationId xmlns:a16="http://schemas.microsoft.com/office/drawing/2014/main" id="{A518A9C1-9774-42C0-ACA7-E3C7AE4623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a:extLst>
                <a:ext uri="{FF2B5EF4-FFF2-40B4-BE49-F238E27FC236}">
                  <a16:creationId xmlns:a16="http://schemas.microsoft.com/office/drawing/2014/main" id="{B6F01A2C-7780-4BC0-9536-72D93FD282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a:extLst>
              <a:ext uri="{FF2B5EF4-FFF2-40B4-BE49-F238E27FC236}">
                <a16:creationId xmlns:a16="http://schemas.microsoft.com/office/drawing/2014/main" id="{954EBCE2-982D-4FCF-B8C3-7A499A6C1A66}"/>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Project Closeout: Supplier Attestation</a:t>
            </a:r>
          </a:p>
        </p:txBody>
      </p:sp>
      <p:sp>
        <p:nvSpPr>
          <p:cNvPr id="3" name="Content Placeholder 5">
            <a:extLst>
              <a:ext uri="{FF2B5EF4-FFF2-40B4-BE49-F238E27FC236}">
                <a16:creationId xmlns:a16="http://schemas.microsoft.com/office/drawing/2014/main" id="{B53A7058-1CA9-46F9-86D9-47736EE8FBDF}"/>
              </a:ext>
            </a:extLst>
          </p:cNvPr>
          <p:cNvSpPr>
            <a:spLocks noGrp="1"/>
          </p:cNvSpPr>
          <p:nvPr>
            <p:ph idx="1"/>
          </p:nvPr>
        </p:nvSpPr>
        <p:spPr>
          <a:xfrm>
            <a:off x="685800" y="2140856"/>
            <a:ext cx="11353800" cy="1792288"/>
          </a:xfrm>
        </p:spPr>
        <p:txBody>
          <a:bodyPr/>
          <a:lstStyle/>
          <a:p>
            <a:pPr marL="306379" indent="-342891">
              <a:buFont typeface="+mj-lt"/>
              <a:buAutoNum type="arabicPeriod"/>
              <a:defRPr/>
            </a:pPr>
            <a:r>
              <a:rPr lang="en-US" alt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After compliance deliverables are met, the Supplier must “Attest”</a:t>
            </a:r>
          </a:p>
          <a:p>
            <a:pPr marL="0" indent="0">
              <a:buNone/>
              <a:defRPr/>
            </a:pPr>
            <a:endParaRPr lang="en-US" altLang="en-US" sz="4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306379" indent="-342891">
              <a:buFont typeface="+mj-lt"/>
              <a:buAutoNum type="arabicPeriod" startAt="2"/>
              <a:defRPr/>
            </a:pPr>
            <a:r>
              <a:rPr lang="en-US" alt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Project Attestation includes two parts:</a:t>
            </a:r>
          </a:p>
          <a:p>
            <a:pPr marL="0" indent="0">
              <a:buNone/>
              <a:defRPr/>
            </a:pPr>
            <a:endParaRPr lang="en-US" altLang="en-US" sz="3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lvl="1" eaLnBrk="1" hangingPunct="1">
              <a:defRPr/>
            </a:pPr>
            <a:r>
              <a:rPr lang="en-US" alt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That you reviewed the Activity Report and all data is complete and accurate</a:t>
            </a:r>
          </a:p>
          <a:p>
            <a:pPr marL="311143" lvl="1" indent="0">
              <a:buNone/>
              <a:defRPr/>
            </a:pPr>
            <a:endParaRPr lang="en-US" altLang="en-US" sz="4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lvl="1" eaLnBrk="1" hangingPunct="1">
              <a:defRPr/>
            </a:pPr>
            <a:r>
              <a:rPr lang="en-US" alt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That all compliance related requirements for the project have been met/completed</a:t>
            </a:r>
          </a:p>
          <a:p>
            <a:pPr lvl="1" eaLnBrk="1" hangingPunct="1">
              <a:defRPr/>
            </a:pPr>
            <a:endParaRPr lang="en-US" altLang="en-US" sz="4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306379" indent="-342891">
              <a:buFont typeface="+mj-lt"/>
              <a:buAutoNum type="arabicPeriod" startAt="3"/>
              <a:defRPr/>
            </a:pPr>
            <a:r>
              <a:rPr lang="en-US" alt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From the Totality Home Page, select the “Data Template/Document Upload and Project Attestation” link</a:t>
            </a:r>
          </a:p>
        </p:txBody>
      </p:sp>
      <p:grpSp>
        <p:nvGrpSpPr>
          <p:cNvPr id="44036" name="Group 2">
            <a:extLst>
              <a:ext uri="{FF2B5EF4-FFF2-40B4-BE49-F238E27FC236}">
                <a16:creationId xmlns:a16="http://schemas.microsoft.com/office/drawing/2014/main" id="{79FBF51F-C833-4C6A-A8AB-9C8AFEE9E918}"/>
              </a:ext>
            </a:extLst>
          </p:cNvPr>
          <p:cNvGrpSpPr>
            <a:grpSpLocks/>
          </p:cNvGrpSpPr>
          <p:nvPr/>
        </p:nvGrpSpPr>
        <p:grpSpPr bwMode="auto">
          <a:xfrm>
            <a:off x="1685925" y="4796745"/>
            <a:ext cx="8915400" cy="2922587"/>
            <a:chOff x="1981200" y="3429000"/>
            <a:chExt cx="8077200" cy="2133600"/>
          </a:xfrm>
        </p:grpSpPr>
        <p:pic>
          <p:nvPicPr>
            <p:cNvPr id="5" name="Picture 15">
              <a:extLst>
                <a:ext uri="{FF2B5EF4-FFF2-40B4-BE49-F238E27FC236}">
                  <a16:creationId xmlns:a16="http://schemas.microsoft.com/office/drawing/2014/main" id="{64F28234-784E-4728-90A8-9C2EAB680A40}"/>
                </a:ext>
              </a:extLst>
            </p:cNvPr>
            <p:cNvPicPr>
              <a:picLocks noChangeAspect="1" noChangeArrowheads="1"/>
            </p:cNvPicPr>
            <p:nvPr/>
          </p:nvPicPr>
          <p:blipFill>
            <a:blip r:embed="rId2"/>
            <a:srcRect l="29047" t="38891" r="8062" b="28927"/>
            <a:stretch>
              <a:fillRect/>
            </a:stretch>
          </p:blipFill>
          <p:spPr bwMode="auto">
            <a:xfrm>
              <a:off x="1981200" y="3429000"/>
              <a:ext cx="6670594"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F8CE0883-584F-4518-AE32-0FA062F2B99F}"/>
                </a:ext>
              </a:extLst>
            </p:cNvPr>
            <p:cNvSpPr txBox="1"/>
            <p:nvPr/>
          </p:nvSpPr>
          <p:spPr>
            <a:xfrm>
              <a:off x="7620570" y="3819561"/>
              <a:ext cx="2437830" cy="42690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n-US" sz="1600" b="1" dirty="0">
                  <a:solidFill>
                    <a:srgbClr val="0C2F79"/>
                  </a:solidFill>
                  <a:latin typeface="Arial Nova Cond Light" panose="020B0306020202020204" pitchFamily="34" charset="0"/>
                </a:rPr>
                <a:t>Select the year that the majority of activity occurred</a:t>
              </a:r>
            </a:p>
          </p:txBody>
        </p:sp>
        <p:sp>
          <p:nvSpPr>
            <p:cNvPr id="7" name="TextBox 6">
              <a:extLst>
                <a:ext uri="{FF2B5EF4-FFF2-40B4-BE49-F238E27FC236}">
                  <a16:creationId xmlns:a16="http://schemas.microsoft.com/office/drawing/2014/main" id="{4A2C5FE6-9318-4127-B441-56A3CC73FAA9}"/>
                </a:ext>
              </a:extLst>
            </p:cNvPr>
            <p:cNvSpPr txBox="1"/>
            <p:nvPr/>
          </p:nvSpPr>
          <p:spPr>
            <a:xfrm>
              <a:off x="7620570" y="4419890"/>
              <a:ext cx="2437830" cy="24715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n-US" sz="1600" b="1" dirty="0">
                  <a:solidFill>
                    <a:srgbClr val="0C2F79"/>
                  </a:solidFill>
                  <a:latin typeface="Arial Nova Cond Light" panose="020B0306020202020204" pitchFamily="34" charset="0"/>
                </a:rPr>
                <a:t>Enter PO Number</a:t>
              </a:r>
            </a:p>
          </p:txBody>
        </p:sp>
        <p:sp>
          <p:nvSpPr>
            <p:cNvPr id="8" name="TextBox 7">
              <a:extLst>
                <a:ext uri="{FF2B5EF4-FFF2-40B4-BE49-F238E27FC236}">
                  <a16:creationId xmlns:a16="http://schemas.microsoft.com/office/drawing/2014/main" id="{D9B95E2E-3F8B-4C4E-B872-6E904829E64F}"/>
                </a:ext>
              </a:extLst>
            </p:cNvPr>
            <p:cNvSpPr txBox="1"/>
            <p:nvPr/>
          </p:nvSpPr>
          <p:spPr>
            <a:xfrm>
              <a:off x="7620570" y="4953000"/>
              <a:ext cx="2437830" cy="24715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n-US" sz="1600" b="1" dirty="0">
                  <a:solidFill>
                    <a:srgbClr val="0C2F79"/>
                  </a:solidFill>
                  <a:latin typeface="Arial Nova Cond Light" panose="020B0306020202020204" pitchFamily="34" charset="0"/>
                </a:rPr>
                <a:t>Click the “Attest” Button</a:t>
              </a:r>
            </a:p>
          </p:txBody>
        </p:sp>
        <p:cxnSp>
          <p:nvCxnSpPr>
            <p:cNvPr id="9" name="Straight Arrow Connector 8">
              <a:extLst>
                <a:ext uri="{FF2B5EF4-FFF2-40B4-BE49-F238E27FC236}">
                  <a16:creationId xmlns:a16="http://schemas.microsoft.com/office/drawing/2014/main" id="{CCB67B11-A6C2-49EA-903B-E58380C5AFB0}"/>
                </a:ext>
              </a:extLst>
            </p:cNvPr>
            <p:cNvCxnSpPr/>
            <p:nvPr/>
          </p:nvCxnSpPr>
          <p:spPr>
            <a:xfrm rot="10800000">
              <a:off x="6780634" y="4038600"/>
              <a:ext cx="839937" cy="115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0" name="Straight Arrow Connector 9">
              <a:extLst>
                <a:ext uri="{FF2B5EF4-FFF2-40B4-BE49-F238E27FC236}">
                  <a16:creationId xmlns:a16="http://schemas.microsoft.com/office/drawing/2014/main" id="{B27A3965-95AC-404A-9D90-79D664D7E380}"/>
                </a:ext>
              </a:extLst>
            </p:cNvPr>
            <p:cNvCxnSpPr>
              <a:stCxn id="7" idx="1"/>
            </p:cNvCxnSpPr>
            <p:nvPr/>
          </p:nvCxnSpPr>
          <p:spPr>
            <a:xfrm flipH="1" flipV="1">
              <a:off x="6400936" y="4343403"/>
              <a:ext cx="1219634" cy="20006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 name="Straight Arrow Connector 10">
              <a:extLst>
                <a:ext uri="{FF2B5EF4-FFF2-40B4-BE49-F238E27FC236}">
                  <a16:creationId xmlns:a16="http://schemas.microsoft.com/office/drawing/2014/main" id="{A5764659-543D-4335-9C95-ABDFB4B22916}"/>
                </a:ext>
              </a:extLst>
            </p:cNvPr>
            <p:cNvCxnSpPr/>
            <p:nvPr/>
          </p:nvCxnSpPr>
          <p:spPr>
            <a:xfrm rot="10800000" flipV="1">
              <a:off x="5791119" y="5104821"/>
              <a:ext cx="1829451" cy="15645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sp>
        <p:nvSpPr>
          <p:cNvPr id="12" name="Rectangle: Rounded Corners 11">
            <a:extLst>
              <a:ext uri="{FF2B5EF4-FFF2-40B4-BE49-F238E27FC236}">
                <a16:creationId xmlns:a16="http://schemas.microsoft.com/office/drawing/2014/main" id="{D0F064E3-AA02-4E62-8939-07A67253F21C}"/>
              </a:ext>
            </a:extLst>
          </p:cNvPr>
          <p:cNvSpPr/>
          <p:nvPr/>
        </p:nvSpPr>
        <p:spPr>
          <a:xfrm>
            <a:off x="11317288" y="3036207"/>
            <a:ext cx="2438400" cy="498475"/>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0C2F79"/>
                </a:solidFill>
                <a:latin typeface="Arial Nova Cond Light" panose="020B030602020202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Final Project Attestation Process</a:t>
            </a:r>
            <a:endParaRPr lang="en-US" sz="14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p:txBody>
      </p:sp>
      <p:sp>
        <p:nvSpPr>
          <p:cNvPr id="13" name="Rectangle: Rounded Corners 12">
            <a:extLst>
              <a:ext uri="{FF2B5EF4-FFF2-40B4-BE49-F238E27FC236}">
                <a16:creationId xmlns:a16="http://schemas.microsoft.com/office/drawing/2014/main" id="{D68689C8-976A-4C8D-9EC8-616715391750}"/>
              </a:ext>
            </a:extLst>
          </p:cNvPr>
          <p:cNvSpPr/>
          <p:nvPr/>
        </p:nvSpPr>
        <p:spPr>
          <a:xfrm>
            <a:off x="11317288" y="2339295"/>
            <a:ext cx="2438400" cy="498475"/>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0C2F79"/>
                </a:solidFill>
                <a:latin typeface="Arial Nova Cond Light" panose="020B030602020202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Supplier Attestation and Close Out Instruction</a:t>
            </a:r>
            <a:endParaRPr lang="en-US" sz="14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3D1BF65C-415F-4A01-94F7-B4D301A54737}"/>
              </a:ext>
            </a:extLst>
          </p:cNvPr>
          <p:cNvGrpSpPr/>
          <p:nvPr/>
        </p:nvGrpSpPr>
        <p:grpSpPr>
          <a:xfrm>
            <a:off x="11731423" y="6794027"/>
            <a:ext cx="2486391" cy="1316920"/>
            <a:chOff x="11731423" y="6794027"/>
            <a:chExt cx="2486391" cy="1316920"/>
          </a:xfrm>
        </p:grpSpPr>
        <p:sp>
          <p:nvSpPr>
            <p:cNvPr id="15" name="Rectangle 14">
              <a:extLst>
                <a:ext uri="{FF2B5EF4-FFF2-40B4-BE49-F238E27FC236}">
                  <a16:creationId xmlns:a16="http://schemas.microsoft.com/office/drawing/2014/main" id="{3D26BD77-CC4D-4288-AD17-17AEDB063EE2}"/>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6" name="Picture 4">
              <a:extLst>
                <a:ext uri="{FF2B5EF4-FFF2-40B4-BE49-F238E27FC236}">
                  <a16:creationId xmlns:a16="http://schemas.microsoft.com/office/drawing/2014/main" id="{1FB5DDF3-D3F1-4CD6-B364-A739CA75A2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a:extLst>
                <a:ext uri="{FF2B5EF4-FFF2-40B4-BE49-F238E27FC236}">
                  <a16:creationId xmlns:a16="http://schemas.microsoft.com/office/drawing/2014/main" id="{9F8B9C9A-B56E-488E-8A21-477B87B092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a:extLst>
              <a:ext uri="{FF2B5EF4-FFF2-40B4-BE49-F238E27FC236}">
                <a16:creationId xmlns:a16="http://schemas.microsoft.com/office/drawing/2014/main" id="{7AF4DBA9-CB75-456E-93D1-5F698E7F12B0}"/>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Project Closeout: Supplier Attestation</a:t>
            </a:r>
          </a:p>
        </p:txBody>
      </p:sp>
      <p:sp>
        <p:nvSpPr>
          <p:cNvPr id="45060" name="Content Placeholder 5">
            <a:extLst>
              <a:ext uri="{FF2B5EF4-FFF2-40B4-BE49-F238E27FC236}">
                <a16:creationId xmlns:a16="http://schemas.microsoft.com/office/drawing/2014/main" id="{D47567F2-5537-4F3A-92BD-710E8934A3B2}"/>
              </a:ext>
            </a:extLst>
          </p:cNvPr>
          <p:cNvSpPr>
            <a:spLocks noGrp="1" noChangeArrowheads="1"/>
          </p:cNvSpPr>
          <p:nvPr>
            <p:ph idx="1"/>
          </p:nvPr>
        </p:nvSpPr>
        <p:spPr>
          <a:xfrm>
            <a:off x="685801" y="1800907"/>
            <a:ext cx="12196763" cy="941387"/>
          </a:xfrm>
        </p:spPr>
        <p:txBody>
          <a:bodyPr/>
          <a:lstStyle/>
          <a:p>
            <a:pPr marL="304792" indent="-342891">
              <a:buFont typeface="Calibri" panose="020F0502020204030204" pitchFamily="34" charset="0"/>
              <a:buAutoNum type="arabicPeriod"/>
            </a:pPr>
            <a:r>
              <a:rPr lang="en-US" altLang="en-US" sz="200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Once you click “Attest” you will have the ability to view all uploaded documents and whether or not they were previously attested</a:t>
            </a:r>
          </a:p>
        </p:txBody>
      </p:sp>
      <p:pic>
        <p:nvPicPr>
          <p:cNvPr id="3" name="Picture 13">
            <a:extLst>
              <a:ext uri="{FF2B5EF4-FFF2-40B4-BE49-F238E27FC236}">
                <a16:creationId xmlns:a16="http://schemas.microsoft.com/office/drawing/2014/main" id="{43A97A97-EBCD-4FD8-BF3C-282AA2D5EC68}"/>
              </a:ext>
            </a:extLst>
          </p:cNvPr>
          <p:cNvPicPr>
            <a:picLocks noChangeAspect="1" noChangeArrowheads="1"/>
          </p:cNvPicPr>
          <p:nvPr/>
        </p:nvPicPr>
        <p:blipFill>
          <a:blip r:embed="rId2"/>
          <a:srcRect/>
          <a:stretch>
            <a:fillRect/>
          </a:stretch>
        </p:blipFill>
        <p:spPr bwMode="auto">
          <a:xfrm>
            <a:off x="1814514" y="2405743"/>
            <a:ext cx="9361487" cy="36274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499E7B32-71F6-4B5A-9DEE-2236BFEBBFF8}"/>
              </a:ext>
            </a:extLst>
          </p:cNvPr>
          <p:cNvSpPr txBox="1"/>
          <p:nvPr/>
        </p:nvSpPr>
        <p:spPr>
          <a:xfrm>
            <a:off x="6873875" y="2827339"/>
            <a:ext cx="1828800" cy="26161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n-US" sz="1100" b="1" dirty="0">
                <a:solidFill>
                  <a:srgbClr val="000000"/>
                </a:solidFill>
              </a:rPr>
              <a:t>Uploaded Documents</a:t>
            </a:r>
          </a:p>
        </p:txBody>
      </p:sp>
      <p:sp>
        <p:nvSpPr>
          <p:cNvPr id="6" name="Right Brace 5">
            <a:extLst>
              <a:ext uri="{FF2B5EF4-FFF2-40B4-BE49-F238E27FC236}">
                <a16:creationId xmlns:a16="http://schemas.microsoft.com/office/drawing/2014/main" id="{FC1244BA-01D8-4E78-A426-9389244AB260}"/>
              </a:ext>
            </a:extLst>
          </p:cNvPr>
          <p:cNvSpPr/>
          <p:nvPr/>
        </p:nvSpPr>
        <p:spPr>
          <a:xfrm>
            <a:off x="6189663" y="2659063"/>
            <a:ext cx="304800" cy="658812"/>
          </a:xfrm>
          <a:prstGeom prst="rightBrace">
            <a:avLst/>
          </a:prstGeom>
        </p:spPr>
        <p:style>
          <a:lnRef idx="2">
            <a:schemeClr val="accent2"/>
          </a:lnRef>
          <a:fillRef idx="0">
            <a:schemeClr val="accent2"/>
          </a:fillRef>
          <a:effectRef idx="1">
            <a:schemeClr val="accent2"/>
          </a:effectRef>
          <a:fontRef idx="minor">
            <a:schemeClr val="tx1"/>
          </a:fontRef>
        </p:style>
        <p:txBody>
          <a:bodyPr anchor="ctr"/>
          <a:lstStyle/>
          <a:p>
            <a:pPr algn="ctr" eaLnBrk="1" hangingPunct="1">
              <a:defRPr/>
            </a:pPr>
            <a:endParaRPr lang="en-US">
              <a:solidFill>
                <a:srgbClr val="000000"/>
              </a:solidFill>
            </a:endParaRPr>
          </a:p>
        </p:txBody>
      </p:sp>
      <p:sp>
        <p:nvSpPr>
          <p:cNvPr id="7" name="Oval 6">
            <a:extLst>
              <a:ext uri="{FF2B5EF4-FFF2-40B4-BE49-F238E27FC236}">
                <a16:creationId xmlns:a16="http://schemas.microsoft.com/office/drawing/2014/main" id="{BF2D0BE1-647C-4725-A072-0ED863E24179}"/>
              </a:ext>
            </a:extLst>
          </p:cNvPr>
          <p:cNvSpPr/>
          <p:nvPr/>
        </p:nvSpPr>
        <p:spPr>
          <a:xfrm>
            <a:off x="8850313" y="2703514"/>
            <a:ext cx="304800" cy="658812"/>
          </a:xfrm>
          <a:prstGeom prst="ellipse">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a:solidFill>
                <a:srgbClr val="000000"/>
              </a:solidFill>
            </a:endParaRPr>
          </a:p>
        </p:txBody>
      </p:sp>
      <p:sp>
        <p:nvSpPr>
          <p:cNvPr id="45064" name="Content Placeholder 5">
            <a:extLst>
              <a:ext uri="{FF2B5EF4-FFF2-40B4-BE49-F238E27FC236}">
                <a16:creationId xmlns:a16="http://schemas.microsoft.com/office/drawing/2014/main" id="{5A24E774-E793-4E5C-A493-9B31DA8EFAFD}"/>
              </a:ext>
            </a:extLst>
          </p:cNvPr>
          <p:cNvSpPr txBox="1">
            <a:spLocks noChangeArrowheads="1"/>
          </p:cNvSpPr>
          <p:nvPr/>
        </p:nvSpPr>
        <p:spPr bwMode="auto">
          <a:xfrm>
            <a:off x="685800" y="6537782"/>
            <a:ext cx="13150851"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04800" indent="-342900" defTabSz="457200">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defTabSz="457200">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defTabSz="457200">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defTabSz="457200">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defTabSz="457200">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3382963" indent="-1096963" defTabSz="457200" eaLnBrk="0" fontAlgn="base" hangingPunct="0">
              <a:spcBef>
                <a:spcPct val="0"/>
              </a:spcBef>
              <a:spcAft>
                <a:spcPct val="0"/>
              </a:spcAft>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3840163" indent="-1096963" defTabSz="457200" eaLnBrk="0" fontAlgn="base" hangingPunct="0">
              <a:spcBef>
                <a:spcPct val="0"/>
              </a:spcBef>
              <a:spcAft>
                <a:spcPct val="0"/>
              </a:spcAft>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4297363" indent="-1096963" defTabSz="457200" eaLnBrk="0" fontAlgn="base" hangingPunct="0">
              <a:spcBef>
                <a:spcPct val="0"/>
              </a:spcBef>
              <a:spcAft>
                <a:spcPct val="0"/>
              </a:spcAft>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4754563" indent="-1096963" defTabSz="457200" eaLnBrk="0" fontAlgn="base" hangingPunct="0">
              <a:spcBef>
                <a:spcPct val="0"/>
              </a:spcBef>
              <a:spcAft>
                <a:spcPct val="0"/>
              </a:spcAft>
              <a:defRPr sz="3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20000"/>
              </a:spcBef>
              <a:buFont typeface="Arial" panose="020B0604020202020204" pitchFamily="34" charset="0"/>
              <a:buAutoNum type="arabicPeriod" startAt="2"/>
            </a:pPr>
            <a:r>
              <a:rPr lang="en-US" altLang="en-US" sz="2000" dirty="0">
                <a:solidFill>
                  <a:srgbClr val="0C2F79"/>
                </a:solidFill>
                <a:latin typeface="Arial Nova Cond Light" panose="020B0306020202020204" pitchFamily="34" charset="0"/>
                <a:cs typeface="Tahoma" panose="020B0604030504040204" pitchFamily="34" charset="0"/>
              </a:rPr>
              <a:t>Upon confirmation that </a:t>
            </a:r>
            <a:r>
              <a:rPr lang="en-US" altLang="en-US" sz="2000" b="1" u="sng" dirty="0">
                <a:solidFill>
                  <a:srgbClr val="0C2F79"/>
                </a:solidFill>
                <a:latin typeface="Arial Nova Cond Light" panose="020B0306020202020204" pitchFamily="34" charset="0"/>
                <a:cs typeface="Tahoma" panose="020B0604030504040204" pitchFamily="34" charset="0"/>
              </a:rPr>
              <a:t>ALL</a:t>
            </a:r>
            <a:r>
              <a:rPr lang="en-US" altLang="en-US" sz="2000" dirty="0">
                <a:solidFill>
                  <a:srgbClr val="0C2F79"/>
                </a:solidFill>
                <a:latin typeface="Arial Nova Cond Light" panose="020B0306020202020204" pitchFamily="34" charset="0"/>
                <a:cs typeface="Tahoma" panose="020B0604030504040204" pitchFamily="34" charset="0"/>
              </a:rPr>
              <a:t> deliverables are accurately uploaded, you may “Attest” by checking the box above and click the “Attest” button</a:t>
            </a:r>
          </a:p>
          <a:p>
            <a:pPr eaLnBrk="1" hangingPunct="1">
              <a:spcBef>
                <a:spcPct val="20000"/>
              </a:spcBef>
              <a:buFont typeface="Arial" panose="020B0604020202020204" pitchFamily="34" charset="0"/>
              <a:buAutoNum type="arabicPeriod" startAt="2"/>
            </a:pPr>
            <a:r>
              <a:rPr lang="en-US" altLang="en-US" sz="2000" dirty="0">
                <a:solidFill>
                  <a:srgbClr val="0C2F79"/>
                </a:solidFill>
                <a:latin typeface="Arial Nova Cond Light" panose="020B0306020202020204" pitchFamily="34" charset="0"/>
                <a:cs typeface="Tahoma" panose="020B0604030504040204" pitchFamily="34" charset="0"/>
              </a:rPr>
              <a:t>Once you attest, the J&amp;J Project Owner will receive a notification that you have attested and they will review all of the documentation to ensure all deliverables are accurately captured</a:t>
            </a:r>
          </a:p>
        </p:txBody>
      </p:sp>
      <p:cxnSp>
        <p:nvCxnSpPr>
          <p:cNvPr id="9" name="Straight Arrow Connector 8">
            <a:extLst>
              <a:ext uri="{FF2B5EF4-FFF2-40B4-BE49-F238E27FC236}">
                <a16:creationId xmlns:a16="http://schemas.microsoft.com/office/drawing/2014/main" id="{DA5B4407-396C-4F4A-A4C1-283F7BCCA7DB}"/>
              </a:ext>
            </a:extLst>
          </p:cNvPr>
          <p:cNvCxnSpPr>
            <a:cxnSpLocks/>
          </p:cNvCxnSpPr>
          <p:nvPr/>
        </p:nvCxnSpPr>
        <p:spPr>
          <a:xfrm flipH="1" flipV="1">
            <a:off x="2763837" y="5570539"/>
            <a:ext cx="5160963" cy="73501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nvGrpSpPr>
          <p:cNvPr id="10" name="Group 9">
            <a:extLst>
              <a:ext uri="{FF2B5EF4-FFF2-40B4-BE49-F238E27FC236}">
                <a16:creationId xmlns:a16="http://schemas.microsoft.com/office/drawing/2014/main" id="{93B93F30-463E-448E-B8B9-F65BAFEBB084}"/>
              </a:ext>
            </a:extLst>
          </p:cNvPr>
          <p:cNvGrpSpPr/>
          <p:nvPr/>
        </p:nvGrpSpPr>
        <p:grpSpPr>
          <a:xfrm>
            <a:off x="11731423" y="6794027"/>
            <a:ext cx="2486391" cy="1316920"/>
            <a:chOff x="11731423" y="6794027"/>
            <a:chExt cx="2486391" cy="1316920"/>
          </a:xfrm>
        </p:grpSpPr>
        <p:sp>
          <p:nvSpPr>
            <p:cNvPr id="11" name="Rectangle 10">
              <a:extLst>
                <a:ext uri="{FF2B5EF4-FFF2-40B4-BE49-F238E27FC236}">
                  <a16:creationId xmlns:a16="http://schemas.microsoft.com/office/drawing/2014/main" id="{0BB37B08-51D3-4901-9153-E468E5A867D7}"/>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2" name="Picture 4">
              <a:extLst>
                <a:ext uri="{FF2B5EF4-FFF2-40B4-BE49-F238E27FC236}">
                  <a16:creationId xmlns:a16="http://schemas.microsoft.com/office/drawing/2014/main" id="{0B6F9531-F0FA-496D-B0ED-39F8A0E090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a:extLst>
                <a:ext uri="{FF2B5EF4-FFF2-40B4-BE49-F238E27FC236}">
                  <a16:creationId xmlns:a16="http://schemas.microsoft.com/office/drawing/2014/main" id="{F51165D8-6708-4E6E-AB88-E8AD14788A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a:extLst>
              <a:ext uri="{FF2B5EF4-FFF2-40B4-BE49-F238E27FC236}">
                <a16:creationId xmlns:a16="http://schemas.microsoft.com/office/drawing/2014/main" id="{C84A0BDC-5831-4B9B-97E5-F117F8FAB672}"/>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Project Closeout: Closed Project</a:t>
            </a:r>
          </a:p>
        </p:txBody>
      </p:sp>
      <p:sp>
        <p:nvSpPr>
          <p:cNvPr id="46083" name="Content Placeholder 5">
            <a:extLst>
              <a:ext uri="{FF2B5EF4-FFF2-40B4-BE49-F238E27FC236}">
                <a16:creationId xmlns:a16="http://schemas.microsoft.com/office/drawing/2014/main" id="{96112D4D-17B3-4DF9-AD29-3029BD52EA48}"/>
              </a:ext>
            </a:extLst>
          </p:cNvPr>
          <p:cNvSpPr>
            <a:spLocks noGrp="1" noChangeArrowheads="1"/>
          </p:cNvSpPr>
          <p:nvPr>
            <p:ph idx="1"/>
          </p:nvPr>
        </p:nvSpPr>
        <p:spPr>
          <a:xfrm>
            <a:off x="685800" y="2044699"/>
            <a:ext cx="11277600" cy="2846388"/>
          </a:xfrm>
        </p:spPr>
        <p:txBody>
          <a:bodyPr/>
          <a:lstStyle/>
          <a:p>
            <a:pPr eaLnBrk="1" hangingPunct="1"/>
            <a:r>
              <a:rPr lang="en-US" altLang="en-US" sz="2400" dirty="0">
                <a:solidFill>
                  <a:srgbClr val="0C2F79"/>
                </a:solidFill>
                <a:latin typeface="Arial Nova Cond Light" panose="020B0306020202020204" pitchFamily="34" charset="0"/>
                <a:ea typeface="Arial Unicode MS" panose="020B0604020202020204" pitchFamily="34" charset="-128"/>
                <a:cs typeface="Arial" panose="020B0604020202020204" pitchFamily="34" charset="0"/>
              </a:rPr>
              <a:t>Closed transactions associated with an individual supplier can be found on the “View Projects” tab within the Totality site</a:t>
            </a:r>
          </a:p>
          <a:p>
            <a:pPr eaLnBrk="1" hangingPunct="1"/>
            <a:endParaRPr lang="en-US" altLang="en-US" sz="2400" dirty="0">
              <a:solidFill>
                <a:srgbClr val="0C2F79"/>
              </a:solidFill>
              <a:latin typeface="Arial Nova Cond Light" panose="020B0306020202020204" pitchFamily="34" charset="0"/>
              <a:ea typeface="Arial Unicode MS" panose="020B0604020202020204" pitchFamily="34" charset="-128"/>
              <a:cs typeface="Arial" panose="020B0604020202020204" pitchFamily="34" charset="0"/>
            </a:endParaRPr>
          </a:p>
          <a:p>
            <a:pPr eaLnBrk="1" hangingPunct="1"/>
            <a:r>
              <a:rPr lang="en-US" altLang="en-US" sz="2400" dirty="0">
                <a:solidFill>
                  <a:srgbClr val="0C2F79"/>
                </a:solidFill>
                <a:latin typeface="Arial Nova Cond Light" panose="020B0306020202020204" pitchFamily="34" charset="0"/>
                <a:ea typeface="Arial Unicode MS" panose="020B0604020202020204" pitchFamily="34" charset="-128"/>
                <a:cs typeface="Arial" panose="020B0604020202020204" pitchFamily="34" charset="0"/>
              </a:rPr>
              <a:t>Once a transaction is “Closed”, you will not be able to upload anymore data templates or documents</a:t>
            </a:r>
          </a:p>
          <a:p>
            <a:pPr eaLnBrk="1" hangingPunct="1"/>
            <a:endParaRPr lang="en-US" altLang="en-US" sz="2400" dirty="0">
              <a:solidFill>
                <a:srgbClr val="0C2F79"/>
              </a:solidFill>
              <a:latin typeface="Arial Nova Cond Light" panose="020B0306020202020204" pitchFamily="34" charset="0"/>
              <a:ea typeface="Arial Unicode MS" panose="020B0604020202020204" pitchFamily="34" charset="-128"/>
              <a:cs typeface="Arial" panose="020B0604020202020204" pitchFamily="34" charset="0"/>
            </a:endParaRPr>
          </a:p>
          <a:p>
            <a:pPr eaLnBrk="1" hangingPunct="1"/>
            <a:r>
              <a:rPr lang="en-US" altLang="en-US" sz="2400" dirty="0">
                <a:solidFill>
                  <a:srgbClr val="0C2F79"/>
                </a:solidFill>
                <a:latin typeface="Arial Nova Cond Light" panose="020B0306020202020204" pitchFamily="34" charset="0"/>
                <a:ea typeface="Arial Unicode MS" panose="020B0604020202020204" pitchFamily="34" charset="-128"/>
                <a:cs typeface="Arial" panose="020B0604020202020204" pitchFamily="34" charset="0"/>
              </a:rPr>
              <a:t>Suppliers must contact the J&amp;J Project Manager to re-open a project if additional uploads or template data corrections are required</a:t>
            </a:r>
          </a:p>
        </p:txBody>
      </p:sp>
      <p:grpSp>
        <p:nvGrpSpPr>
          <p:cNvPr id="4" name="Group 3">
            <a:extLst>
              <a:ext uri="{FF2B5EF4-FFF2-40B4-BE49-F238E27FC236}">
                <a16:creationId xmlns:a16="http://schemas.microsoft.com/office/drawing/2014/main" id="{539B1A72-A941-4E80-84C2-E76CC5CB8B9E}"/>
              </a:ext>
            </a:extLst>
          </p:cNvPr>
          <p:cNvGrpSpPr/>
          <p:nvPr/>
        </p:nvGrpSpPr>
        <p:grpSpPr>
          <a:xfrm>
            <a:off x="11731423" y="6794027"/>
            <a:ext cx="2486391" cy="1316920"/>
            <a:chOff x="11731423" y="6794027"/>
            <a:chExt cx="2486391" cy="1316920"/>
          </a:xfrm>
        </p:grpSpPr>
        <p:sp>
          <p:nvSpPr>
            <p:cNvPr id="5" name="Rectangle 4">
              <a:extLst>
                <a:ext uri="{FF2B5EF4-FFF2-40B4-BE49-F238E27FC236}">
                  <a16:creationId xmlns:a16="http://schemas.microsoft.com/office/drawing/2014/main" id="{32459333-DDB1-41E6-B53B-299FE9CC4DA4}"/>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6" name="Picture 4">
              <a:extLst>
                <a:ext uri="{FF2B5EF4-FFF2-40B4-BE49-F238E27FC236}">
                  <a16:creationId xmlns:a16="http://schemas.microsoft.com/office/drawing/2014/main" id="{3D39D9C5-567C-4ECB-BE1E-2B88AB8A6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036B63D0-D47A-4972-A6C8-AFA488153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a:extLst>
              <a:ext uri="{FF2B5EF4-FFF2-40B4-BE49-F238E27FC236}">
                <a16:creationId xmlns:a16="http://schemas.microsoft.com/office/drawing/2014/main" id="{A4B83412-B05A-4E2B-97BB-CB2354B98F36}"/>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Upload Review and Data Deletion Process</a:t>
            </a:r>
          </a:p>
        </p:txBody>
      </p:sp>
      <p:sp>
        <p:nvSpPr>
          <p:cNvPr id="3" name="TextBox 2">
            <a:extLst>
              <a:ext uri="{FF2B5EF4-FFF2-40B4-BE49-F238E27FC236}">
                <a16:creationId xmlns:a16="http://schemas.microsoft.com/office/drawing/2014/main" id="{296C83E9-4E9D-4714-8BBE-E461C64612F7}"/>
              </a:ext>
            </a:extLst>
          </p:cNvPr>
          <p:cNvSpPr txBox="1"/>
          <p:nvPr/>
        </p:nvSpPr>
        <p:spPr>
          <a:xfrm>
            <a:off x="685800" y="1960563"/>
            <a:ext cx="11591925" cy="4062651"/>
          </a:xfrm>
          <a:prstGeom prst="rect">
            <a:avLst/>
          </a:prstGeom>
          <a:noFill/>
        </p:spPr>
        <p:txBody>
          <a:bodyPr lIns="0" tIns="0" rIns="0" bIns="0">
            <a:spAutoFit/>
          </a:bodyPr>
          <a:lstStyle/>
          <a:p>
            <a:pPr>
              <a:defRPr/>
            </a:pPr>
            <a:r>
              <a:rPr lang="en-US" sz="32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Supplier Upload Review:</a:t>
            </a:r>
          </a:p>
          <a:p>
            <a:pPr>
              <a:defRPr/>
            </a:pPr>
            <a:endParaRPr 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795319" lvl="1" indent="-285744">
              <a:spcAft>
                <a:spcPts val="600"/>
              </a:spcAft>
              <a:buFont typeface="Wingdings" panose="05000000000000000000" pitchFamily="2" charset="2"/>
              <a:buChar char="Ø"/>
              <a:defRPr/>
            </a:pPr>
            <a:r>
              <a:rPr 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Suppliers are </a:t>
            </a:r>
            <a:r>
              <a:rPr lang="en-US" sz="2000" b="1" u="sng"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required</a:t>
            </a:r>
            <a:r>
              <a:rPr 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 to review all uploaded data (including templates and supporting documents) for completeness and accuracy, and to ensure that there are no duplicates, and that data is accurate for Federal and State reporting.</a:t>
            </a:r>
          </a:p>
          <a:p>
            <a:pPr marL="285744" indent="-285744">
              <a:spcAft>
                <a:spcPts val="600"/>
              </a:spcAft>
              <a:buFont typeface="Wingdings" panose="05000000000000000000" pitchFamily="2" charset="2"/>
              <a:buChar char="Ø"/>
              <a:defRPr/>
            </a:pPr>
            <a:endParaRPr 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a:spcAft>
                <a:spcPts val="600"/>
              </a:spcAft>
              <a:defRPr/>
            </a:pPr>
            <a:r>
              <a:rPr lang="en-US" sz="32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Data Deletion:</a:t>
            </a:r>
          </a:p>
          <a:p>
            <a:pPr>
              <a:spcAft>
                <a:spcPts val="600"/>
              </a:spcAft>
              <a:defRPr/>
            </a:pPr>
            <a:endParaRPr 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795319" lvl="1" indent="-285744">
              <a:spcAft>
                <a:spcPts val="600"/>
              </a:spcAft>
              <a:buFont typeface="Wingdings" panose="05000000000000000000" pitchFamily="2" charset="2"/>
              <a:buChar char="Ø"/>
              <a:defRPr/>
            </a:pPr>
            <a:r>
              <a:rPr 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The HCP data deletion request is processed to remove duplicate and incorrect information that were submitted.</a:t>
            </a:r>
          </a:p>
          <a:p>
            <a:pPr marL="795319" lvl="1" indent="-285744">
              <a:spcAft>
                <a:spcPts val="600"/>
              </a:spcAft>
              <a:buFont typeface="Wingdings" panose="05000000000000000000" pitchFamily="2" charset="2"/>
              <a:buChar char="Ø"/>
              <a:defRPr/>
            </a:pPr>
            <a:r>
              <a:rPr 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In the event that inaccurate or duplicate data is identified, suppliers are required to submit a data deletion request and reupload any corrected data. </a:t>
            </a:r>
          </a:p>
          <a:p>
            <a:pPr>
              <a:defRPr/>
            </a:pPr>
            <a:endPar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id="{523153D5-B475-4CFF-B163-A9D8F3784C6D}"/>
              </a:ext>
            </a:extLst>
          </p:cNvPr>
          <p:cNvGrpSpPr/>
          <p:nvPr/>
        </p:nvGrpSpPr>
        <p:grpSpPr>
          <a:xfrm>
            <a:off x="11731423" y="6794027"/>
            <a:ext cx="2486391" cy="1316920"/>
            <a:chOff x="11731423" y="6794027"/>
            <a:chExt cx="2486391" cy="1316920"/>
          </a:xfrm>
        </p:grpSpPr>
        <p:sp>
          <p:nvSpPr>
            <p:cNvPr id="5" name="Rectangle 4">
              <a:extLst>
                <a:ext uri="{FF2B5EF4-FFF2-40B4-BE49-F238E27FC236}">
                  <a16:creationId xmlns:a16="http://schemas.microsoft.com/office/drawing/2014/main" id="{5539A203-3D11-48D5-872F-116102A793B1}"/>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6" name="Picture 4">
              <a:extLst>
                <a:ext uri="{FF2B5EF4-FFF2-40B4-BE49-F238E27FC236}">
                  <a16:creationId xmlns:a16="http://schemas.microsoft.com/office/drawing/2014/main" id="{4D310DA6-44BA-4908-B2EE-C1AD29839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ADBFABFF-B56B-4C40-A879-737EAB097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DFA13D8-5BAF-47C2-A2B6-A0ACA2496047}"/>
              </a:ext>
            </a:extLst>
          </p:cNvPr>
          <p:cNvSpPr/>
          <p:nvPr/>
        </p:nvSpPr>
        <p:spPr>
          <a:xfrm>
            <a:off x="11667814" y="6734084"/>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eaLnBrk="1" fontAlgn="auto" hangingPunct="1">
              <a:spcBef>
                <a:spcPts val="0"/>
              </a:spcBef>
              <a:spcAft>
                <a:spcPts val="0"/>
              </a:spcAft>
            </a:pPr>
            <a:endParaRPr lang="en-US" sz="2160">
              <a:solidFill>
                <a:srgbClr val="FFFFFF"/>
              </a:solidFill>
              <a:latin typeface="Calibri" panose="020F0502020204030204"/>
            </a:endParaRPr>
          </a:p>
        </p:txBody>
      </p:sp>
      <p:sp>
        <p:nvSpPr>
          <p:cNvPr id="3" name="Title 2">
            <a:extLst>
              <a:ext uri="{FF2B5EF4-FFF2-40B4-BE49-F238E27FC236}">
                <a16:creationId xmlns:a16="http://schemas.microsoft.com/office/drawing/2014/main" id="{C56B13E3-47D4-2C4D-BBD7-2673FCEFCEAB}"/>
              </a:ext>
            </a:extLst>
          </p:cNvPr>
          <p:cNvSpPr>
            <a:spLocks noGrp="1"/>
          </p:cNvSpPr>
          <p:nvPr>
            <p:ph type="title"/>
          </p:nvPr>
        </p:nvSpPr>
        <p:spPr/>
        <p:txBody>
          <a:bodyPr/>
          <a:lstStyle/>
          <a:p>
            <a:r>
              <a:rPr lang="en-US" altLang="en-US" b="1" dirty="0">
                <a:solidFill>
                  <a:srgbClr val="FFCB20"/>
                </a:solidFill>
                <a:ea typeface="Arial Unicode MS" panose="020B0604020202020204" pitchFamily="34" charset="-128"/>
                <a:cs typeface="Arial Unicode MS" panose="020B0604020202020204" pitchFamily="34" charset="-128"/>
              </a:rPr>
              <a:t>HCP Reportable &amp; Non Reportable</a:t>
            </a:r>
            <a:endParaRPr lang="en-US" dirty="0"/>
          </a:p>
        </p:txBody>
      </p:sp>
      <p:graphicFrame>
        <p:nvGraphicFramePr>
          <p:cNvPr id="7" name="Table 6">
            <a:extLst>
              <a:ext uri="{FF2B5EF4-FFF2-40B4-BE49-F238E27FC236}">
                <a16:creationId xmlns:a16="http://schemas.microsoft.com/office/drawing/2014/main" id="{DF68A7E3-B47D-9643-BC9F-10FD795EAA8E}"/>
              </a:ext>
            </a:extLst>
          </p:cNvPr>
          <p:cNvGraphicFramePr>
            <a:graphicFrameLocks noGrp="1"/>
          </p:cNvGraphicFramePr>
          <p:nvPr>
            <p:extLst>
              <p:ext uri="{D42A27DB-BD31-4B8C-83A1-F6EECF244321}">
                <p14:modId xmlns:p14="http://schemas.microsoft.com/office/powerpoint/2010/main" val="3938547343"/>
              </p:ext>
            </p:extLst>
          </p:nvPr>
        </p:nvGraphicFramePr>
        <p:xfrm>
          <a:off x="378216" y="1811201"/>
          <a:ext cx="12022331" cy="4620768"/>
        </p:xfrm>
        <a:graphic>
          <a:graphicData uri="http://schemas.openxmlformats.org/drawingml/2006/table">
            <a:tbl>
              <a:tblPr firstRow="1" bandRow="1">
                <a:tableStyleId>{85BE263C-DBD7-4A20-BB59-AAB30ACAA65A}</a:tableStyleId>
              </a:tblPr>
              <a:tblGrid>
                <a:gridCol w="2267808">
                  <a:extLst>
                    <a:ext uri="{9D8B030D-6E8A-4147-A177-3AD203B41FA5}">
                      <a16:colId xmlns:a16="http://schemas.microsoft.com/office/drawing/2014/main" val="3464101711"/>
                    </a:ext>
                  </a:extLst>
                </a:gridCol>
                <a:gridCol w="7107576">
                  <a:extLst>
                    <a:ext uri="{9D8B030D-6E8A-4147-A177-3AD203B41FA5}">
                      <a16:colId xmlns:a16="http://schemas.microsoft.com/office/drawing/2014/main" val="2116619873"/>
                    </a:ext>
                  </a:extLst>
                </a:gridCol>
                <a:gridCol w="1524000">
                  <a:extLst>
                    <a:ext uri="{9D8B030D-6E8A-4147-A177-3AD203B41FA5}">
                      <a16:colId xmlns:a16="http://schemas.microsoft.com/office/drawing/2014/main" val="1052691518"/>
                    </a:ext>
                  </a:extLst>
                </a:gridCol>
                <a:gridCol w="1122947">
                  <a:extLst>
                    <a:ext uri="{9D8B030D-6E8A-4147-A177-3AD203B41FA5}">
                      <a16:colId xmlns:a16="http://schemas.microsoft.com/office/drawing/2014/main" val="609383033"/>
                    </a:ext>
                  </a:extLst>
                </a:gridCol>
              </a:tblGrid>
              <a:tr h="768096">
                <a:tc>
                  <a:txBody>
                    <a:bodyPr/>
                    <a:lstStyle/>
                    <a:p>
                      <a:pPr algn="ctr"/>
                      <a:r>
                        <a:rPr lang="en-US" sz="2200" b="1" i="0" dirty="0">
                          <a:solidFill>
                            <a:srgbClr val="FFCB20"/>
                          </a:solidFill>
                          <a:latin typeface="Arial Nova Cond Light" panose="020B0306020202020204" pitchFamily="34" charset="0"/>
                        </a:rPr>
                        <a:t>Recipient Profession</a:t>
                      </a:r>
                    </a:p>
                  </a:txBody>
                  <a:tcPr marL="109728" marR="109728" marT="54864" marB="54864">
                    <a:lnL>
                      <a:noFill/>
                    </a:lnL>
                    <a:lnR>
                      <a:noFill/>
                    </a:lnR>
                    <a:lnT w="254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i="0" dirty="0">
                          <a:solidFill>
                            <a:srgbClr val="FFCB20"/>
                          </a:solidFill>
                          <a:latin typeface="Arial Nova Cond Light" panose="020B0306020202020204" pitchFamily="34" charset="0"/>
                        </a:rPr>
                        <a:t>Recipient Job Classification</a:t>
                      </a:r>
                    </a:p>
                  </a:txBody>
                  <a:tcPr marL="109728" marR="109728" marT="54864" marB="54864">
                    <a:lnL>
                      <a:noFill/>
                    </a:lnL>
                    <a:lnR>
                      <a:noFill/>
                    </a:lnR>
                    <a:lnT w="254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i="0" dirty="0">
                          <a:solidFill>
                            <a:srgbClr val="FFCB20"/>
                          </a:solidFill>
                          <a:latin typeface="Arial Nova Cond Light" panose="020B0306020202020204" pitchFamily="34" charset="0"/>
                        </a:rPr>
                        <a:t>Reportable – General</a:t>
                      </a:r>
                    </a:p>
                  </a:txBody>
                  <a:tcPr marL="109728" marR="109728" marT="54864" marB="54864">
                    <a:lnL>
                      <a:noFill/>
                    </a:lnL>
                    <a:lnR>
                      <a:noFill/>
                    </a:lnR>
                    <a:lnT w="254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i="0" dirty="0">
                          <a:solidFill>
                            <a:srgbClr val="FFCB20"/>
                          </a:solidFill>
                          <a:latin typeface="Arial Nova Cond Light" panose="020B0306020202020204" pitchFamily="34" charset="0"/>
                        </a:rPr>
                        <a:t>MA, DC, VT, NV</a:t>
                      </a:r>
                    </a:p>
                  </a:txBody>
                  <a:tcPr marL="109728" marR="109728" marT="54864" marB="54864">
                    <a:lnL>
                      <a:noFill/>
                    </a:lnL>
                    <a:lnR>
                      <a:noFill/>
                    </a:lnR>
                    <a:lnT w="254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2876473"/>
                  </a:ext>
                </a:extLst>
              </a:tr>
              <a:tr h="3072384">
                <a:tc>
                  <a:txBody>
                    <a:bodyPr/>
                    <a:lstStyle/>
                    <a:p>
                      <a:r>
                        <a:rPr lang="en-US" sz="2000" b="0" i="0" dirty="0">
                          <a:solidFill>
                            <a:srgbClr val="0C2F79"/>
                          </a:solidFill>
                          <a:latin typeface="Arial Nova Cond Light" panose="020B0306020202020204" pitchFamily="34" charset="0"/>
                        </a:rPr>
                        <a:t>Practitioner</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solidFill>
                      <a:srgbClr val="E7E7E7"/>
                    </a:solidFill>
                  </a:tcPr>
                </a:tc>
                <a:tc>
                  <a:txBody>
                    <a:bodyPr/>
                    <a:lstStyle/>
                    <a:p>
                      <a:r>
                        <a:rPr lang="en-US" sz="2000" b="0" i="0" dirty="0">
                          <a:solidFill>
                            <a:srgbClr val="0C2F79"/>
                          </a:solidFill>
                          <a:latin typeface="Arial Nova Cond Light" panose="020B0306020202020204" pitchFamily="34" charset="0"/>
                        </a:rPr>
                        <a:t>-MD – Medical Doctor</a:t>
                      </a:r>
                    </a:p>
                    <a:p>
                      <a:r>
                        <a:rPr lang="en-US" sz="2000" b="0" i="0" dirty="0">
                          <a:solidFill>
                            <a:srgbClr val="0C2F79"/>
                          </a:solidFill>
                          <a:latin typeface="Arial Nova Cond Light" panose="020B0306020202020204" pitchFamily="34" charset="0"/>
                        </a:rPr>
                        <a:t>-DCM – Doctor of Chiropractic Medicine</a:t>
                      </a:r>
                    </a:p>
                    <a:p>
                      <a:r>
                        <a:rPr lang="en-US" sz="2000" b="0" i="0" dirty="0">
                          <a:solidFill>
                            <a:srgbClr val="0C2F79"/>
                          </a:solidFill>
                          <a:latin typeface="Arial Nova Cond Light" panose="020B0306020202020204" pitchFamily="34" charset="0"/>
                        </a:rPr>
                        <a:t>-DMD – Doctor of Dental Medicine</a:t>
                      </a:r>
                    </a:p>
                    <a:p>
                      <a:r>
                        <a:rPr lang="en-US" sz="2000" b="0" i="0" dirty="0">
                          <a:solidFill>
                            <a:srgbClr val="0C2F79"/>
                          </a:solidFill>
                          <a:latin typeface="Arial Nova Cond Light" panose="020B0306020202020204" pitchFamily="34" charset="0"/>
                        </a:rPr>
                        <a:t>-DDS – Doctor of Dental Surgery</a:t>
                      </a:r>
                    </a:p>
                    <a:p>
                      <a:r>
                        <a:rPr lang="en-US" sz="2000" b="0" i="0" dirty="0">
                          <a:solidFill>
                            <a:srgbClr val="0C2F79"/>
                          </a:solidFill>
                          <a:latin typeface="Arial Nova Cond Light" panose="020B0306020202020204" pitchFamily="34" charset="0"/>
                        </a:rPr>
                        <a:t>-OD – Doctor of Optometry</a:t>
                      </a:r>
                    </a:p>
                    <a:p>
                      <a:r>
                        <a:rPr lang="en-US" sz="2000" b="0" i="0" dirty="0">
                          <a:solidFill>
                            <a:srgbClr val="0C2F79"/>
                          </a:solidFill>
                          <a:latin typeface="Arial Nova Cond Light" panose="020B0306020202020204" pitchFamily="34" charset="0"/>
                        </a:rPr>
                        <a:t>-DO – Doctor of Osteopathy</a:t>
                      </a:r>
                    </a:p>
                    <a:p>
                      <a:r>
                        <a:rPr lang="en-US" sz="2000" b="0" i="0" dirty="0">
                          <a:solidFill>
                            <a:srgbClr val="0C2F79"/>
                          </a:solidFill>
                          <a:latin typeface="Arial Nova Cond Light" panose="020B0306020202020204" pitchFamily="34" charset="0"/>
                        </a:rPr>
                        <a:t>-DPM – Doctor of Podiatric Medicine</a:t>
                      </a:r>
                    </a:p>
                    <a:p>
                      <a:r>
                        <a:rPr lang="en-US" sz="2000" b="0" i="0" dirty="0">
                          <a:solidFill>
                            <a:srgbClr val="0C2F79"/>
                          </a:solidFill>
                          <a:latin typeface="Arial Nova Cond Light" panose="020B0306020202020204" pitchFamily="34" charset="0"/>
                        </a:rPr>
                        <a:t>-DVM – Doctor of Veterinary Medicine</a:t>
                      </a:r>
                    </a:p>
                    <a:p>
                      <a:r>
                        <a:rPr lang="en-US" sz="2000" b="0" i="0" dirty="0">
                          <a:solidFill>
                            <a:srgbClr val="0C2F79"/>
                          </a:solidFill>
                          <a:latin typeface="Arial Nova Cond Light" panose="020B0306020202020204" pitchFamily="34" charset="0"/>
                        </a:rPr>
                        <a:t>-Resident</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r>
                        <a:rPr lang="en-US" sz="1700" b="1" i="0" dirty="0">
                          <a:solidFill>
                            <a:srgbClr val="0C2F79"/>
                          </a:solidFill>
                          <a:latin typeface="Arial Nova Cond Light" panose="020B0306020202020204" pitchFamily="34" charset="0"/>
                        </a:rPr>
                        <a:t>Yes</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r>
                        <a:rPr lang="en-US" sz="1700" b="1" i="0" dirty="0">
                          <a:solidFill>
                            <a:srgbClr val="0C2F79"/>
                          </a:solidFill>
                          <a:latin typeface="Arial Nova Cond Light" panose="020B0306020202020204" pitchFamily="34" charset="0"/>
                        </a:rPr>
                        <a:t>Yes</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455412105"/>
                  </a:ext>
                </a:extLst>
              </a:tr>
              <a:tr h="768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a:solidFill>
                            <a:srgbClr val="0C2F79"/>
                          </a:solidFill>
                          <a:latin typeface="Arial Nova Cond Light" panose="020B0306020202020204" pitchFamily="34" charset="0"/>
                        </a:rPr>
                        <a:t>Pharmacist</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r>
                        <a:rPr lang="en-US" sz="2000" b="0" i="0" dirty="0">
                          <a:solidFill>
                            <a:srgbClr val="0C2F79"/>
                          </a:solidFill>
                          <a:latin typeface="Arial Nova Cond Light" panose="020B0306020202020204" pitchFamily="34" charset="0"/>
                        </a:rPr>
                        <a:t>-Pharm D – Doctor of Pharmacy</a:t>
                      </a:r>
                    </a:p>
                    <a:p>
                      <a:r>
                        <a:rPr lang="en-US" sz="2000" b="0" i="0" dirty="0">
                          <a:solidFill>
                            <a:srgbClr val="0C2F79"/>
                          </a:solidFill>
                          <a:latin typeface="Arial Nova Cond Light" panose="020B0306020202020204" pitchFamily="34" charset="0"/>
                        </a:rPr>
                        <a:t>-RPh – Registered Pharmacist</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r>
                        <a:rPr lang="en-US" sz="1700" b="1" i="0" dirty="0">
                          <a:solidFill>
                            <a:srgbClr val="0C2F79"/>
                          </a:solidFill>
                          <a:latin typeface="Arial Nova Cond Light" panose="020B0306020202020204" pitchFamily="34" charset="0"/>
                        </a:rPr>
                        <a:t>No</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r>
                        <a:rPr lang="en-US" sz="1700" b="1" i="0" dirty="0">
                          <a:solidFill>
                            <a:srgbClr val="0C2F79"/>
                          </a:solidFill>
                          <a:latin typeface="Arial Nova Cond Light" panose="020B0306020202020204" pitchFamily="34" charset="0"/>
                        </a:rPr>
                        <a:t>Yes</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505994040"/>
                  </a:ext>
                </a:extLst>
              </a:tr>
            </a:tbl>
          </a:graphicData>
        </a:graphic>
      </p:graphicFrame>
      <p:pic>
        <p:nvPicPr>
          <p:cNvPr id="8" name="Picture 7">
            <a:extLst>
              <a:ext uri="{FF2B5EF4-FFF2-40B4-BE49-F238E27FC236}">
                <a16:creationId xmlns:a16="http://schemas.microsoft.com/office/drawing/2014/main" id="{3F6F0895-0B9E-44CA-97F8-BA41FDB02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6984" y="6953569"/>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7CCB974-D80A-4763-862E-425F1FCA18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2539" y="7395884"/>
            <a:ext cx="891665" cy="56586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21830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a:extLst>
              <a:ext uri="{FF2B5EF4-FFF2-40B4-BE49-F238E27FC236}">
                <a16:creationId xmlns:a16="http://schemas.microsoft.com/office/drawing/2014/main" id="{F81677DB-C96C-479E-B4F9-98B2C53962F7}"/>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Data Deletion Request Process</a:t>
            </a:r>
          </a:p>
        </p:txBody>
      </p:sp>
      <p:sp>
        <p:nvSpPr>
          <p:cNvPr id="3" name="TextBox 2">
            <a:extLst>
              <a:ext uri="{FF2B5EF4-FFF2-40B4-BE49-F238E27FC236}">
                <a16:creationId xmlns:a16="http://schemas.microsoft.com/office/drawing/2014/main" id="{2CF2D824-0FDB-4167-B9A8-9E03C2BD36DD}"/>
              </a:ext>
            </a:extLst>
          </p:cNvPr>
          <p:cNvSpPr txBox="1"/>
          <p:nvPr/>
        </p:nvSpPr>
        <p:spPr>
          <a:xfrm>
            <a:off x="685801" y="2019527"/>
            <a:ext cx="12538075" cy="1846659"/>
          </a:xfrm>
          <a:prstGeom prst="rect">
            <a:avLst/>
          </a:prstGeom>
          <a:noFill/>
        </p:spPr>
        <p:txBody>
          <a:bodyPr lIns="0" tIns="0" rIns="0" bIns="0">
            <a:spAutoFit/>
          </a:bodyPr>
          <a:lstStyle/>
          <a:p>
            <a:pPr marL="342891" indent="-342891">
              <a:buFont typeface="+mj-lt"/>
              <a:buAutoNum type="arabicPeriod"/>
              <a:defRPr/>
            </a:pPr>
            <a:r>
              <a:rPr 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“Request an Activity Report” for the project and review to validate that all uploaded HCP data is complete and accurate.</a:t>
            </a:r>
          </a:p>
          <a:p>
            <a:pPr>
              <a:defRPr/>
            </a:pPr>
            <a:endParaRPr 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852467" lvl="1" indent="-342891">
              <a:buFont typeface="Wingdings" panose="05000000000000000000" pitchFamily="2" charset="2"/>
              <a:buChar char="Ø"/>
              <a:defRPr/>
            </a:pPr>
            <a:r>
              <a:rPr 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Go to “Request an Activity Report” tab on the Extranet.</a:t>
            </a:r>
          </a:p>
          <a:p>
            <a:pPr marL="852467" lvl="1" indent="-342891">
              <a:buFont typeface="Wingdings" panose="05000000000000000000" pitchFamily="2" charset="2"/>
              <a:buChar char="Ø"/>
              <a:defRPr/>
            </a:pPr>
            <a:r>
              <a:rPr 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Enter the PO Number for the project.</a:t>
            </a:r>
          </a:p>
          <a:p>
            <a:pPr marL="852467" lvl="1" indent="-342891">
              <a:buFont typeface="Wingdings" panose="05000000000000000000" pitchFamily="2" charset="2"/>
              <a:buChar char="Ø"/>
              <a:defRPr/>
            </a:pPr>
            <a:r>
              <a:rPr 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An Activity Report that provides the details of all validated upload activity (and documents) for the project will be emailed to the User within 1 hour.</a:t>
            </a:r>
          </a:p>
        </p:txBody>
      </p:sp>
      <p:grpSp>
        <p:nvGrpSpPr>
          <p:cNvPr id="7" name="Group 6">
            <a:extLst>
              <a:ext uri="{FF2B5EF4-FFF2-40B4-BE49-F238E27FC236}">
                <a16:creationId xmlns:a16="http://schemas.microsoft.com/office/drawing/2014/main" id="{0256485E-11E9-4276-82D3-13028B4902E4}"/>
              </a:ext>
            </a:extLst>
          </p:cNvPr>
          <p:cNvGrpSpPr/>
          <p:nvPr/>
        </p:nvGrpSpPr>
        <p:grpSpPr>
          <a:xfrm>
            <a:off x="11731423" y="6794027"/>
            <a:ext cx="2486391" cy="1316920"/>
            <a:chOff x="11731423" y="6794027"/>
            <a:chExt cx="2486391" cy="1316920"/>
          </a:xfrm>
        </p:grpSpPr>
        <p:sp>
          <p:nvSpPr>
            <p:cNvPr id="8" name="Rectangle 7">
              <a:extLst>
                <a:ext uri="{FF2B5EF4-FFF2-40B4-BE49-F238E27FC236}">
                  <a16:creationId xmlns:a16="http://schemas.microsoft.com/office/drawing/2014/main" id="{8E69BE17-E047-4CF7-B708-64F7F8260EC7}"/>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9" name="Picture 4">
              <a:extLst>
                <a:ext uri="{FF2B5EF4-FFF2-40B4-BE49-F238E27FC236}">
                  <a16:creationId xmlns:a16="http://schemas.microsoft.com/office/drawing/2014/main" id="{EE3B51CE-F628-41AC-B54F-3FF2D61D8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a:extLst>
                <a:ext uri="{FF2B5EF4-FFF2-40B4-BE49-F238E27FC236}">
                  <a16:creationId xmlns:a16="http://schemas.microsoft.com/office/drawing/2014/main" id="{155E3A4C-5222-433D-B3C2-6A1F0027E1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4D492C2F-8413-4A46-93C1-F9EAB7001173}"/>
              </a:ext>
            </a:extLst>
          </p:cNvPr>
          <p:cNvPicPr>
            <a:picLocks noChangeAspect="1"/>
          </p:cNvPicPr>
          <p:nvPr/>
        </p:nvPicPr>
        <p:blipFill>
          <a:blip r:embed="rId4"/>
          <a:stretch>
            <a:fillRect/>
          </a:stretch>
        </p:blipFill>
        <p:spPr>
          <a:xfrm>
            <a:off x="1616493" y="4114800"/>
            <a:ext cx="8550192" cy="3567836"/>
          </a:xfrm>
          <a:prstGeom prst="rect">
            <a:avLst/>
          </a:prstGeom>
        </p:spPr>
      </p:pic>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FD7F3D-393B-4CBD-9FCE-27F05C20A252}"/>
              </a:ext>
            </a:extLst>
          </p:cNvPr>
          <p:cNvSpPr>
            <a:spLocks noGrp="1"/>
          </p:cNvSpPr>
          <p:nvPr>
            <p:ph type="body" sz="quarter" idx="11"/>
          </p:nvPr>
        </p:nvSpPr>
        <p:spPr/>
        <p:txBody>
          <a:bodyPr/>
          <a:lstStyle/>
          <a:p>
            <a:pPr marL="0" indent="0">
              <a:buNone/>
              <a:defRPr/>
            </a:pPr>
            <a:r>
              <a:rPr lang="en-US" sz="3200" b="1" dirty="0">
                <a:solidFill>
                  <a:srgbClr val="0C2F79"/>
                </a:solidFill>
                <a:ea typeface="Tahoma" panose="020B0604030504040204" pitchFamily="34" charset="0"/>
                <a:cs typeface="Tahoma" panose="020B0604030504040204" pitchFamily="34" charset="0"/>
              </a:rPr>
              <a:t>Supplier Upload Review:</a:t>
            </a:r>
          </a:p>
          <a:p>
            <a:pPr>
              <a:defRPr/>
            </a:pPr>
            <a:r>
              <a:rPr lang="en-US" altLang="en-US" sz="2000" dirty="0">
                <a:solidFill>
                  <a:srgbClr val="0C2F79"/>
                </a:solidFill>
                <a:latin typeface="Arial Nova Cond Light" panose="020B0306020202020204" pitchFamily="34" charset="0"/>
                <a:ea typeface="MS PGothic" panose="020B0600070205080204" pitchFamily="34" charset="-128"/>
                <a:cs typeface="Tahoma" panose="020B0604030504040204" pitchFamily="34" charset="0"/>
              </a:rPr>
              <a:t>If errors or duplicate records are identified on the report, complete the Data Deletion Request Form found on the Download Templates section of the Totality Third Party Portal.  The Data Deletio</a:t>
            </a:r>
            <a:r>
              <a:rPr lang="en-US" altLang="en-US" sz="2000" dirty="0">
                <a:solidFill>
                  <a:srgbClr val="0C2F79"/>
                </a:solidFill>
                <a:ea typeface="MS PGothic" panose="020B0600070205080204" pitchFamily="34" charset="-128"/>
                <a:cs typeface="Tahoma" panose="020B0604030504040204" pitchFamily="34" charset="0"/>
              </a:rPr>
              <a:t>n Instructions can be found on the same page.</a:t>
            </a:r>
            <a:endParaRPr lang="en-US" altLang="en-US" sz="2000" dirty="0">
              <a:solidFill>
                <a:srgbClr val="0C2F79"/>
              </a:solidFill>
              <a:latin typeface="Arial Nova Cond Light" panose="020B0306020202020204" pitchFamily="34" charset="0"/>
              <a:ea typeface="MS PGothic" panose="020B0600070205080204" pitchFamily="34" charset="-128"/>
              <a:cs typeface="Tahoma" panose="020B0604030504040204" pitchFamily="34" charset="0"/>
            </a:endParaRPr>
          </a:p>
          <a:p>
            <a:pPr>
              <a:defRPr/>
            </a:pPr>
            <a:endParaRPr lang="en-US" sz="2000" dirty="0">
              <a:solidFill>
                <a:schemeClr val="tx1">
                  <a:lumMod val="50000"/>
                </a:schemeClr>
              </a:solidFill>
              <a:ea typeface="Tahoma" panose="020B0604030504040204" pitchFamily="34" charset="0"/>
              <a:cs typeface="Tahoma" panose="020B0604030504040204" pitchFamily="34" charset="0"/>
            </a:endParaRPr>
          </a:p>
          <a:p>
            <a:endParaRPr lang="en-US" dirty="0"/>
          </a:p>
        </p:txBody>
      </p:sp>
      <p:pic>
        <p:nvPicPr>
          <p:cNvPr id="5" name="Picture 4">
            <a:extLst>
              <a:ext uri="{FF2B5EF4-FFF2-40B4-BE49-F238E27FC236}">
                <a16:creationId xmlns:a16="http://schemas.microsoft.com/office/drawing/2014/main" id="{7EA5F779-8387-4F3D-98A9-B5D1CD747E9C}"/>
              </a:ext>
            </a:extLst>
          </p:cNvPr>
          <p:cNvPicPr>
            <a:picLocks noChangeAspect="1"/>
          </p:cNvPicPr>
          <p:nvPr/>
        </p:nvPicPr>
        <p:blipFill>
          <a:blip r:embed="rId2"/>
          <a:stretch>
            <a:fillRect/>
          </a:stretch>
        </p:blipFill>
        <p:spPr>
          <a:xfrm>
            <a:off x="2011137" y="3776508"/>
            <a:ext cx="8074419" cy="3570847"/>
          </a:xfrm>
          <a:prstGeom prst="rect">
            <a:avLst/>
          </a:prstGeom>
        </p:spPr>
      </p:pic>
      <p:grpSp>
        <p:nvGrpSpPr>
          <p:cNvPr id="6" name="Group 5">
            <a:extLst>
              <a:ext uri="{FF2B5EF4-FFF2-40B4-BE49-F238E27FC236}">
                <a16:creationId xmlns:a16="http://schemas.microsoft.com/office/drawing/2014/main" id="{671DAB00-F5AA-498B-B5EE-CE2D1E65EE37}"/>
              </a:ext>
            </a:extLst>
          </p:cNvPr>
          <p:cNvGrpSpPr/>
          <p:nvPr/>
        </p:nvGrpSpPr>
        <p:grpSpPr>
          <a:xfrm>
            <a:off x="11731423" y="6794027"/>
            <a:ext cx="2486391" cy="1316920"/>
            <a:chOff x="11731423" y="6794027"/>
            <a:chExt cx="2486391" cy="1316920"/>
          </a:xfrm>
        </p:grpSpPr>
        <p:sp>
          <p:nvSpPr>
            <p:cNvPr id="7" name="Rectangle 6">
              <a:extLst>
                <a:ext uri="{FF2B5EF4-FFF2-40B4-BE49-F238E27FC236}">
                  <a16:creationId xmlns:a16="http://schemas.microsoft.com/office/drawing/2014/main" id="{27B27A34-2922-424E-BCC2-35F264E00DAB}"/>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8" name="Picture 4">
              <a:extLst>
                <a:ext uri="{FF2B5EF4-FFF2-40B4-BE49-F238E27FC236}">
                  <a16:creationId xmlns:a16="http://schemas.microsoft.com/office/drawing/2014/main" id="{83D4B96C-09C2-45B9-888A-6DBF5929D5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id="{CF178E99-E278-4F35-B628-AFF727D259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itle 2">
            <a:extLst>
              <a:ext uri="{FF2B5EF4-FFF2-40B4-BE49-F238E27FC236}">
                <a16:creationId xmlns:a16="http://schemas.microsoft.com/office/drawing/2014/main" id="{A32066C1-0D51-48FC-B40D-9B27AF4DD0EE}"/>
              </a:ext>
            </a:extLst>
          </p:cNvPr>
          <p:cNvSpPr>
            <a:spLocks noGrp="1" noChangeArrowheads="1"/>
          </p:cNvSpPr>
          <p:nvPr>
            <p:ph type="title"/>
          </p:nvPr>
        </p:nvSpPr>
        <p:spPr>
          <a:xfrm>
            <a:off x="911225" y="496888"/>
            <a:ext cx="12814300" cy="950912"/>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Data Deletion Request Process</a:t>
            </a:r>
          </a:p>
        </p:txBody>
      </p:sp>
    </p:spTree>
    <p:extLst>
      <p:ext uri="{BB962C8B-B14F-4D97-AF65-F5344CB8AC3E}">
        <p14:creationId xmlns:p14="http://schemas.microsoft.com/office/powerpoint/2010/main" val="3683855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a:extLst>
              <a:ext uri="{FF2B5EF4-FFF2-40B4-BE49-F238E27FC236}">
                <a16:creationId xmlns:a16="http://schemas.microsoft.com/office/drawing/2014/main" id="{8ED34C26-BF47-4FBB-85A1-330E4EE464E0}"/>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Data Deletion Request Process</a:t>
            </a:r>
          </a:p>
        </p:txBody>
      </p:sp>
      <p:grpSp>
        <p:nvGrpSpPr>
          <p:cNvPr id="7" name="Group 6">
            <a:extLst>
              <a:ext uri="{FF2B5EF4-FFF2-40B4-BE49-F238E27FC236}">
                <a16:creationId xmlns:a16="http://schemas.microsoft.com/office/drawing/2014/main" id="{5EEE89AA-4CE6-4B07-83CE-F256231B3738}"/>
              </a:ext>
            </a:extLst>
          </p:cNvPr>
          <p:cNvGrpSpPr/>
          <p:nvPr/>
        </p:nvGrpSpPr>
        <p:grpSpPr>
          <a:xfrm>
            <a:off x="11731423" y="6794027"/>
            <a:ext cx="2486391" cy="1316920"/>
            <a:chOff x="11731423" y="6794027"/>
            <a:chExt cx="2486391" cy="1316920"/>
          </a:xfrm>
        </p:grpSpPr>
        <p:sp>
          <p:nvSpPr>
            <p:cNvPr id="8" name="Rectangle 7">
              <a:extLst>
                <a:ext uri="{FF2B5EF4-FFF2-40B4-BE49-F238E27FC236}">
                  <a16:creationId xmlns:a16="http://schemas.microsoft.com/office/drawing/2014/main" id="{8502CD2C-F51B-4FAF-84E5-C5C6300AA799}"/>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9" name="Picture 4">
              <a:extLst>
                <a:ext uri="{FF2B5EF4-FFF2-40B4-BE49-F238E27FC236}">
                  <a16:creationId xmlns:a16="http://schemas.microsoft.com/office/drawing/2014/main" id="{2253DCB0-A2F9-45F7-98BA-EE7547ABDE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a:extLst>
                <a:ext uri="{FF2B5EF4-FFF2-40B4-BE49-F238E27FC236}">
                  <a16:creationId xmlns:a16="http://schemas.microsoft.com/office/drawing/2014/main" id="{535CFF12-7754-4EF9-B391-36F336AE07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D528E83B-6F2C-4FDE-9982-3B7D4917146B}"/>
              </a:ext>
            </a:extLst>
          </p:cNvPr>
          <p:cNvPicPr>
            <a:picLocks noChangeAspect="1"/>
          </p:cNvPicPr>
          <p:nvPr/>
        </p:nvPicPr>
        <p:blipFill>
          <a:blip r:embed="rId4"/>
          <a:stretch>
            <a:fillRect/>
          </a:stretch>
        </p:blipFill>
        <p:spPr>
          <a:xfrm>
            <a:off x="777486" y="3200009"/>
            <a:ext cx="12725864" cy="2034716"/>
          </a:xfrm>
          <a:prstGeom prst="rect">
            <a:avLst/>
          </a:prstGeom>
        </p:spPr>
      </p:pic>
      <p:sp>
        <p:nvSpPr>
          <p:cNvPr id="14" name="Text Placeholder 3">
            <a:extLst>
              <a:ext uri="{FF2B5EF4-FFF2-40B4-BE49-F238E27FC236}">
                <a16:creationId xmlns:a16="http://schemas.microsoft.com/office/drawing/2014/main" id="{7C7AEA83-68DA-4B63-AAD5-A4AF93A45747}"/>
              </a:ext>
            </a:extLst>
          </p:cNvPr>
          <p:cNvSpPr txBox="1">
            <a:spLocks/>
          </p:cNvSpPr>
          <p:nvPr/>
        </p:nvSpPr>
        <p:spPr>
          <a:xfrm>
            <a:off x="777486" y="1777656"/>
            <a:ext cx="12725864" cy="3932483"/>
          </a:xfrm>
          <a:prstGeom prst="rect">
            <a:avLst/>
          </a:prstGeom>
        </p:spPr>
        <p:txBody>
          <a:bodyPr/>
          <a:lstStyle>
            <a:lvl1pPr marL="228600" indent="-228600" algn="l" defTabSz="914400" rtl="0" eaLnBrk="1" latinLnBrk="0" hangingPunct="1">
              <a:lnSpc>
                <a:spcPct val="100000"/>
              </a:lnSpc>
              <a:spcBef>
                <a:spcPts val="1000"/>
              </a:spcBef>
              <a:buClr>
                <a:srgbClr val="12274C"/>
              </a:buClr>
              <a:buFont typeface="System Font Regular"/>
              <a:buChar char="●"/>
              <a:defRPr sz="1400" b="0" i="0" kern="1200">
                <a:solidFill>
                  <a:schemeClr val="tx1"/>
                </a:solidFill>
                <a:latin typeface="Arial Nova Cond Light" panose="020B0306020202020204" pitchFamily="34" charset="0"/>
                <a:ea typeface="+mn-ea"/>
                <a:cs typeface="+mn-cs"/>
              </a:defRPr>
            </a:lvl1pPr>
            <a:lvl2pPr marL="685800" indent="-228600" algn="l" defTabSz="914400" rtl="0" eaLnBrk="1" latinLnBrk="0" hangingPunct="1">
              <a:lnSpc>
                <a:spcPct val="100000"/>
              </a:lnSpc>
              <a:spcBef>
                <a:spcPts val="500"/>
              </a:spcBef>
              <a:buClr>
                <a:srgbClr val="12274C"/>
              </a:buClr>
              <a:buFont typeface="System Font Regular"/>
              <a:buChar char="○"/>
              <a:defRPr sz="1400" b="0" i="0" kern="1200">
                <a:solidFill>
                  <a:schemeClr val="tx1"/>
                </a:solidFill>
                <a:latin typeface="Arial Nova Cond Light" panose="020B0306020202020204" pitchFamily="34" charset="0"/>
                <a:ea typeface="+mn-ea"/>
                <a:cs typeface="+mn-cs"/>
              </a:defRPr>
            </a:lvl2pPr>
            <a:lvl3pPr marL="1143000" indent="-228600" algn="l" defTabSz="914400" rtl="0" eaLnBrk="1" latinLnBrk="0" hangingPunct="1">
              <a:lnSpc>
                <a:spcPct val="100000"/>
              </a:lnSpc>
              <a:spcBef>
                <a:spcPts val="500"/>
              </a:spcBef>
              <a:buClr>
                <a:srgbClr val="12274C"/>
              </a:buClr>
              <a:buSzPct val="110000"/>
              <a:buFont typeface=".PingFang SC Regular"/>
              <a:buChar char="・"/>
              <a:defRPr sz="1400" b="0" i="0" kern="1200">
                <a:solidFill>
                  <a:schemeClr val="tx1"/>
                </a:solidFill>
                <a:latin typeface="Arial Nova Cond Light" panose="020B0306020202020204" pitchFamily="34" charset="0"/>
                <a:ea typeface="+mn-ea"/>
                <a:cs typeface="+mn-cs"/>
              </a:defRPr>
            </a:lvl3pPr>
            <a:lvl4pPr marL="1600200" indent="-228600" algn="l" defTabSz="914400" rtl="0" eaLnBrk="1" latinLnBrk="0" hangingPunct="1">
              <a:lnSpc>
                <a:spcPct val="100000"/>
              </a:lnSpc>
              <a:spcBef>
                <a:spcPts val="500"/>
              </a:spcBef>
              <a:buClr>
                <a:srgbClr val="12274C"/>
              </a:buClr>
              <a:buSzPct val="110000"/>
              <a:buFont typeface=".Lucida Grande UI Regular"/>
              <a:buChar char="▫"/>
              <a:defRPr sz="1400" b="0" i="0" kern="1200">
                <a:solidFill>
                  <a:schemeClr val="tx1"/>
                </a:solidFill>
                <a:latin typeface="Arial Nova Cond Light" panose="020B0306020202020204" pitchFamily="34" charset="0"/>
                <a:ea typeface="+mn-ea"/>
                <a:cs typeface="+mn-cs"/>
              </a:defRPr>
            </a:lvl4pPr>
            <a:lvl5pPr marL="2057400" indent="-228600" algn="l" defTabSz="914400" rtl="0" eaLnBrk="1" latinLnBrk="0" hangingPunct="1">
              <a:lnSpc>
                <a:spcPct val="100000"/>
              </a:lnSpc>
              <a:spcBef>
                <a:spcPts val="500"/>
              </a:spcBef>
              <a:buClr>
                <a:srgbClr val="12274C"/>
              </a:buClr>
              <a:buSzPct val="110000"/>
              <a:buFont typeface="System Font Regular"/>
              <a:buChar char="-"/>
              <a:defRPr sz="1400" b="0" i="0" kern="1200">
                <a:solidFill>
                  <a:schemeClr val="tx1"/>
                </a:solidFill>
                <a:latin typeface="Arial Nova Cond Light" panose="020B03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600"/>
              </a:spcAft>
              <a:buClr>
                <a:srgbClr val="12274C"/>
              </a:buClr>
              <a:buSzTx/>
              <a:buFont typeface="System Font Regular"/>
              <a:buNone/>
              <a:tabLst/>
              <a:defRPr/>
            </a:pPr>
            <a:r>
              <a:rPr kumimoji="0" lang="en-US" sz="2400" b="1" i="0" u="none" strike="noStrike" kern="1200" cap="none" spc="0" normalizeH="0" baseline="0" noProof="0" dirty="0">
                <a:ln>
                  <a:noFill/>
                </a:ln>
                <a:solidFill>
                  <a:srgbClr val="0C2F79"/>
                </a:solidFill>
                <a:effectLst/>
                <a:uLnTx/>
                <a:uFillTx/>
                <a:latin typeface="Arial Nova Cond Light" panose="020B0306020202020204" pitchFamily="34" charset="0"/>
                <a:ea typeface="Tahoma" panose="020B0604030504040204" pitchFamily="34" charset="0"/>
                <a:cs typeface="Tahoma" panose="020B0604030504040204" pitchFamily="34" charset="0"/>
              </a:rPr>
              <a:t>Data Deletion:</a:t>
            </a:r>
            <a:endParaRPr kumimoji="0" lang="en-US" sz="1600" b="0" i="0" u="none" strike="noStrike" kern="1200" cap="none" spc="0" normalizeH="0" baseline="0" noProof="0" dirty="0">
              <a:ln>
                <a:noFill/>
              </a:ln>
              <a:solidFill>
                <a:srgbClr val="0C2F79"/>
              </a:solidFill>
              <a:effectLst/>
              <a:uLnTx/>
              <a:uFillTx/>
              <a:latin typeface="Arial Nova Cond Light" panose="020B0306020202020204" pitchFamily="34" charset="0"/>
              <a:ea typeface="Tahoma" panose="020B0604030504040204" pitchFamily="34" charset="0"/>
              <a:cs typeface="Tahoma" panose="020B0604030504040204" pitchFamily="34" charset="0"/>
            </a:endParaRPr>
          </a:p>
          <a:p>
            <a:pPr marL="795338" marR="0" lvl="1" indent="-285750" algn="l" defTabSz="914400" rtl="0" eaLnBrk="1" fontAlgn="auto" latinLnBrk="0" hangingPunct="1">
              <a:lnSpc>
                <a:spcPct val="100000"/>
              </a:lnSpc>
              <a:spcBef>
                <a:spcPts val="500"/>
              </a:spcBef>
              <a:spcAft>
                <a:spcPts val="600"/>
              </a:spcAft>
              <a:buClr>
                <a:srgbClr val="12274C"/>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C2F79"/>
                </a:solidFill>
                <a:effectLst/>
                <a:uLnTx/>
                <a:uFillTx/>
                <a:latin typeface="Arial Nova Cond Light" panose="020B0306020202020204" pitchFamily="34" charset="0"/>
                <a:ea typeface="Tahoma" panose="020B0604030504040204" pitchFamily="34" charset="0"/>
                <a:cs typeface="Tahoma" panose="020B0604030504040204" pitchFamily="34" charset="0"/>
              </a:rPr>
              <a:t>The HCP data deletion request is processed to remove duplicate and incorrect information that were submitted.</a:t>
            </a:r>
          </a:p>
          <a:p>
            <a:pPr marL="795338" marR="0" lvl="1" indent="-285750" algn="l" defTabSz="914400" rtl="0" eaLnBrk="1" fontAlgn="auto" latinLnBrk="0" hangingPunct="1">
              <a:lnSpc>
                <a:spcPct val="100000"/>
              </a:lnSpc>
              <a:spcBef>
                <a:spcPts val="500"/>
              </a:spcBef>
              <a:spcAft>
                <a:spcPts val="600"/>
              </a:spcAft>
              <a:buClr>
                <a:srgbClr val="12274C"/>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C2F79"/>
                </a:solidFill>
                <a:effectLst/>
                <a:uLnTx/>
                <a:uFillTx/>
                <a:latin typeface="Arial Nova Cond Light" panose="020B0306020202020204" pitchFamily="34" charset="0"/>
                <a:ea typeface="Tahoma" panose="020B0604030504040204" pitchFamily="34" charset="0"/>
                <a:cs typeface="Tahoma" panose="020B0604030504040204" pitchFamily="34" charset="0"/>
              </a:rPr>
              <a:t>If inaccurate or duplicate data is identified, suppliers are </a:t>
            </a:r>
            <a:r>
              <a:rPr kumimoji="0" lang="en-US" sz="1800" b="1" i="0" u="sng" strike="noStrike" kern="1200" cap="none" spc="0" normalizeH="0" baseline="0" noProof="0" dirty="0">
                <a:ln>
                  <a:noFill/>
                </a:ln>
                <a:solidFill>
                  <a:srgbClr val="0C2F79"/>
                </a:solidFill>
                <a:effectLst/>
                <a:uLnTx/>
                <a:uFillTx/>
                <a:latin typeface="Arial Nova Cond Light" panose="020B0306020202020204" pitchFamily="34" charset="0"/>
                <a:ea typeface="Tahoma" panose="020B0604030504040204" pitchFamily="34" charset="0"/>
                <a:cs typeface="Tahoma" panose="020B0604030504040204" pitchFamily="34" charset="0"/>
              </a:rPr>
              <a:t>required</a:t>
            </a:r>
            <a:r>
              <a:rPr kumimoji="0" lang="en-US" sz="1800" b="0" i="0" u="none" strike="noStrike" kern="1200" cap="none" spc="0" normalizeH="0" baseline="0" noProof="0" dirty="0">
                <a:ln>
                  <a:noFill/>
                </a:ln>
                <a:solidFill>
                  <a:srgbClr val="0C2F79"/>
                </a:solidFill>
                <a:effectLst/>
                <a:uLnTx/>
                <a:uFillTx/>
                <a:latin typeface="Arial Nova Cond Light" panose="020B0306020202020204" pitchFamily="34" charset="0"/>
                <a:ea typeface="Tahoma" panose="020B0604030504040204" pitchFamily="34" charset="0"/>
                <a:cs typeface="Tahoma" panose="020B0604030504040204" pitchFamily="34" charset="0"/>
              </a:rPr>
              <a:t> to submit a data deletion request and reupload any corrected data.</a:t>
            </a:r>
          </a:p>
          <a:p>
            <a:pPr marL="228600" marR="0" lvl="0" indent="-228600" algn="l" defTabSz="914400" rtl="0" eaLnBrk="1" fontAlgn="auto" latinLnBrk="0" hangingPunct="1">
              <a:lnSpc>
                <a:spcPct val="100000"/>
              </a:lnSpc>
              <a:spcBef>
                <a:spcPts val="1000"/>
              </a:spcBef>
              <a:spcAft>
                <a:spcPts val="0"/>
              </a:spcAft>
              <a:buClr>
                <a:srgbClr val="12274C"/>
              </a:buClr>
              <a:buSzTx/>
              <a:buFont typeface="System Font Regular"/>
              <a:buChar char="●"/>
              <a:tabLst/>
              <a:defRPr/>
            </a:pPr>
            <a:endParaRPr kumimoji="0" lang="en-US" sz="14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mn-cs"/>
            </a:endParaRPr>
          </a:p>
        </p:txBody>
      </p:sp>
      <p:sp>
        <p:nvSpPr>
          <p:cNvPr id="16" name="TextBox 15">
            <a:extLst>
              <a:ext uri="{FF2B5EF4-FFF2-40B4-BE49-F238E27FC236}">
                <a16:creationId xmlns:a16="http://schemas.microsoft.com/office/drawing/2014/main" id="{AB3745F0-3A43-4496-A71B-5BE9A2D05C05}"/>
              </a:ext>
            </a:extLst>
          </p:cNvPr>
          <p:cNvSpPr txBox="1"/>
          <p:nvPr/>
        </p:nvSpPr>
        <p:spPr>
          <a:xfrm>
            <a:off x="685800" y="5806880"/>
            <a:ext cx="12620751" cy="646331"/>
          </a:xfrm>
          <a:prstGeom prst="rect">
            <a:avLst/>
          </a:prstGeom>
          <a:noFill/>
        </p:spPr>
        <p:txBody>
          <a:bodyPr wrap="square">
            <a:spAutoFit/>
          </a:bodyPr>
          <a:lstStyle/>
          <a:p>
            <a:pPr defTabSz="914400" eaLnBrk="1" fontAlgn="auto" hangingPunct="1">
              <a:spcBef>
                <a:spcPts val="0"/>
              </a:spcBef>
              <a:spcAft>
                <a:spcPts val="0"/>
              </a:spcAft>
            </a:pPr>
            <a:r>
              <a:rPr 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The information needed to complete the form (i.e., File Name, File ID Number and Record Number of each line to be deleted) can be found in the columns at the end of the Activity Report. </a:t>
            </a:r>
            <a:r>
              <a:rPr lang="en-US" altLang="en-US" sz="1800" dirty="0">
                <a:solidFill>
                  <a:srgbClr val="0C2F79"/>
                </a:solidFill>
                <a:latin typeface="Arial Nova Cond Light" panose="020B0306020202020204" pitchFamily="34" charset="0"/>
                <a:ea typeface="MS PGothic" panose="020B0600070205080204" pitchFamily="34" charset="-128"/>
                <a:cs typeface="Tahoma" panose="020B0604030504040204" pitchFamily="34" charset="0"/>
              </a:rPr>
              <a:t>The Data Deletion Instructions can be found on the Download Templates section of the Totality Third Party Portal</a:t>
            </a:r>
            <a:endParaRPr 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D0DBFE-ACF9-4C1A-A04E-60ED95069C0A}"/>
              </a:ext>
            </a:extLst>
          </p:cNvPr>
          <p:cNvSpPr>
            <a:spLocks noGrp="1"/>
          </p:cNvSpPr>
          <p:nvPr>
            <p:ph type="body" sz="quarter" idx="11"/>
          </p:nvPr>
        </p:nvSpPr>
        <p:spPr>
          <a:xfrm>
            <a:off x="832698" y="1767782"/>
            <a:ext cx="12529624" cy="1245462"/>
          </a:xfrm>
        </p:spPr>
        <p:txBody>
          <a:bodyPr/>
          <a:lstStyle/>
          <a:p>
            <a:pPr marL="0" indent="0">
              <a:buNone/>
              <a:defRPr/>
            </a:pPr>
            <a:r>
              <a:rPr lang="en-US" sz="32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Data Deletion Upload</a:t>
            </a:r>
          </a:p>
          <a:p>
            <a:pPr>
              <a:defRPr/>
            </a:pPr>
            <a:r>
              <a:rPr lang="en-US" altLang="en-US" sz="2000" dirty="0">
                <a:solidFill>
                  <a:srgbClr val="0C2F79"/>
                </a:solidFill>
                <a:latin typeface="Arial Nova Cond Light" panose="020B0306020202020204" pitchFamily="34" charset="0"/>
                <a:ea typeface="MS PGothic" panose="020B0600070205080204" pitchFamily="34" charset="-128"/>
                <a:cs typeface="Tahoma" panose="020B0604030504040204" pitchFamily="34" charset="0"/>
              </a:rPr>
              <a:t>Once you have completed the Data Deletion Request Form, go to the Upload Template/Document and Attest Project Section.  Select Data Deletion in the drop-down menu, fill in the Calendar and  Purchase Order information, and select Next.  You will then be able to select your completed Data Deletion Request Form via the Browse and attach and upload the Form.</a:t>
            </a:r>
          </a:p>
        </p:txBody>
      </p:sp>
      <p:sp>
        <p:nvSpPr>
          <p:cNvPr id="4" name="Title 3">
            <a:extLst>
              <a:ext uri="{FF2B5EF4-FFF2-40B4-BE49-F238E27FC236}">
                <a16:creationId xmlns:a16="http://schemas.microsoft.com/office/drawing/2014/main" id="{584E70E4-94ED-4231-A75A-5736FA8283B6}"/>
              </a:ext>
            </a:extLst>
          </p:cNvPr>
          <p:cNvSpPr>
            <a:spLocks noGrp="1"/>
          </p:cNvSpPr>
          <p:nvPr>
            <p:ph type="title"/>
          </p:nvPr>
        </p:nvSpPr>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Data Deletion Request Process</a:t>
            </a:r>
            <a:endParaRPr lang="en-US" dirty="0"/>
          </a:p>
        </p:txBody>
      </p:sp>
      <p:pic>
        <p:nvPicPr>
          <p:cNvPr id="5" name="Picture 4">
            <a:extLst>
              <a:ext uri="{FF2B5EF4-FFF2-40B4-BE49-F238E27FC236}">
                <a16:creationId xmlns:a16="http://schemas.microsoft.com/office/drawing/2014/main" id="{5012F902-D7D0-4160-8CA5-563C5FE93A51}"/>
              </a:ext>
            </a:extLst>
          </p:cNvPr>
          <p:cNvPicPr>
            <a:picLocks noChangeAspect="1"/>
          </p:cNvPicPr>
          <p:nvPr/>
        </p:nvPicPr>
        <p:blipFill>
          <a:blip r:embed="rId2"/>
          <a:stretch>
            <a:fillRect/>
          </a:stretch>
        </p:blipFill>
        <p:spPr>
          <a:xfrm>
            <a:off x="1586347" y="3570259"/>
            <a:ext cx="9289585" cy="4168501"/>
          </a:xfrm>
          <a:prstGeom prst="rect">
            <a:avLst/>
          </a:prstGeom>
        </p:spPr>
      </p:pic>
      <p:pic>
        <p:nvPicPr>
          <p:cNvPr id="8" name="Picture 4">
            <a:extLst>
              <a:ext uri="{FF2B5EF4-FFF2-40B4-BE49-F238E27FC236}">
                <a16:creationId xmlns:a16="http://schemas.microsoft.com/office/drawing/2014/main" id="{7A069E71-98AF-44EE-800E-718CF75E1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id="{E80B7EAC-E532-4519-AED5-346028D7F9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EBFD5FD-D265-4DD4-AFD1-C2D9564787C4}"/>
              </a:ext>
            </a:extLst>
          </p:cNvPr>
          <p:cNvGrpSpPr/>
          <p:nvPr/>
        </p:nvGrpSpPr>
        <p:grpSpPr>
          <a:xfrm>
            <a:off x="11731423" y="6794027"/>
            <a:ext cx="2486391" cy="1316920"/>
            <a:chOff x="11731423" y="6794027"/>
            <a:chExt cx="2486391" cy="1316920"/>
          </a:xfrm>
        </p:grpSpPr>
        <p:sp>
          <p:nvSpPr>
            <p:cNvPr id="11" name="Rectangle 10">
              <a:extLst>
                <a:ext uri="{FF2B5EF4-FFF2-40B4-BE49-F238E27FC236}">
                  <a16:creationId xmlns:a16="http://schemas.microsoft.com/office/drawing/2014/main" id="{179419F2-3251-4D22-A476-D4CCA61D6ED6}"/>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2" name="Picture 4">
              <a:extLst>
                <a:ext uri="{FF2B5EF4-FFF2-40B4-BE49-F238E27FC236}">
                  <a16:creationId xmlns:a16="http://schemas.microsoft.com/office/drawing/2014/main" id="{32FEDBB9-3ACD-447B-B943-6D6C3D12E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a:extLst>
                <a:ext uri="{FF2B5EF4-FFF2-40B4-BE49-F238E27FC236}">
                  <a16:creationId xmlns:a16="http://schemas.microsoft.com/office/drawing/2014/main" id="{A22DFF3A-91FF-43A7-8199-95996E9056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136069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4E70E4-94ED-4231-A75A-5736FA8283B6}"/>
              </a:ext>
            </a:extLst>
          </p:cNvPr>
          <p:cNvSpPr>
            <a:spLocks noGrp="1"/>
          </p:cNvSpPr>
          <p:nvPr>
            <p:ph type="title"/>
          </p:nvPr>
        </p:nvSpPr>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Data Deletion Request Process</a:t>
            </a:r>
            <a:endParaRPr lang="en-US" dirty="0"/>
          </a:p>
        </p:txBody>
      </p:sp>
      <p:pic>
        <p:nvPicPr>
          <p:cNvPr id="8" name="Picture 4">
            <a:extLst>
              <a:ext uri="{FF2B5EF4-FFF2-40B4-BE49-F238E27FC236}">
                <a16:creationId xmlns:a16="http://schemas.microsoft.com/office/drawing/2014/main" id="{7A069E71-98AF-44EE-800E-718CF75E1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id="{E80B7EAC-E532-4519-AED5-346028D7F9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EBFD5FD-D265-4DD4-AFD1-C2D9564787C4}"/>
              </a:ext>
            </a:extLst>
          </p:cNvPr>
          <p:cNvGrpSpPr/>
          <p:nvPr/>
        </p:nvGrpSpPr>
        <p:grpSpPr>
          <a:xfrm>
            <a:off x="11731423" y="6794027"/>
            <a:ext cx="2486391" cy="1316920"/>
            <a:chOff x="11731423" y="6794027"/>
            <a:chExt cx="2486391" cy="1316920"/>
          </a:xfrm>
        </p:grpSpPr>
        <p:sp>
          <p:nvSpPr>
            <p:cNvPr id="11" name="Rectangle 10">
              <a:extLst>
                <a:ext uri="{FF2B5EF4-FFF2-40B4-BE49-F238E27FC236}">
                  <a16:creationId xmlns:a16="http://schemas.microsoft.com/office/drawing/2014/main" id="{179419F2-3251-4D22-A476-D4CCA61D6ED6}"/>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2" name="Picture 4">
              <a:extLst>
                <a:ext uri="{FF2B5EF4-FFF2-40B4-BE49-F238E27FC236}">
                  <a16:creationId xmlns:a16="http://schemas.microsoft.com/office/drawing/2014/main" id="{32FEDBB9-3ACD-447B-B943-6D6C3D12E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a:extLst>
                <a:ext uri="{FF2B5EF4-FFF2-40B4-BE49-F238E27FC236}">
                  <a16:creationId xmlns:a16="http://schemas.microsoft.com/office/drawing/2014/main" id="{A22DFF3A-91FF-43A7-8199-95996E9056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 Placeholder 3">
            <a:extLst>
              <a:ext uri="{FF2B5EF4-FFF2-40B4-BE49-F238E27FC236}">
                <a16:creationId xmlns:a16="http://schemas.microsoft.com/office/drawing/2014/main" id="{F501F5AB-A686-4658-AF48-E9A56A7D97D6}"/>
              </a:ext>
            </a:extLst>
          </p:cNvPr>
          <p:cNvSpPr txBox="1">
            <a:spLocks/>
          </p:cNvSpPr>
          <p:nvPr/>
        </p:nvSpPr>
        <p:spPr>
          <a:xfrm>
            <a:off x="1041648" y="2022587"/>
            <a:ext cx="10441956" cy="1886695"/>
          </a:xfrm>
          <a:prstGeom prst="rect">
            <a:avLst/>
          </a:prstGeom>
        </p:spPr>
        <p:txBody>
          <a:bodyPr/>
          <a:lstStyle>
            <a:lvl1pPr marL="228600" indent="-228600" algn="l" defTabSz="914400" rtl="0" eaLnBrk="1" latinLnBrk="0" hangingPunct="1">
              <a:lnSpc>
                <a:spcPct val="100000"/>
              </a:lnSpc>
              <a:spcBef>
                <a:spcPts val="1000"/>
              </a:spcBef>
              <a:buClr>
                <a:srgbClr val="12274C"/>
              </a:buClr>
              <a:buFont typeface="System Font Regular"/>
              <a:buChar char="●"/>
              <a:defRPr sz="1400" b="0" i="0" kern="1200">
                <a:solidFill>
                  <a:schemeClr val="tx1"/>
                </a:solidFill>
                <a:latin typeface="Arial Nova Cond Light" panose="020B0306020202020204" pitchFamily="34" charset="0"/>
                <a:ea typeface="+mn-ea"/>
                <a:cs typeface="+mn-cs"/>
              </a:defRPr>
            </a:lvl1pPr>
            <a:lvl2pPr marL="685800" indent="-228600" algn="l" defTabSz="914400" rtl="0" eaLnBrk="1" latinLnBrk="0" hangingPunct="1">
              <a:lnSpc>
                <a:spcPct val="100000"/>
              </a:lnSpc>
              <a:spcBef>
                <a:spcPts val="500"/>
              </a:spcBef>
              <a:buClr>
                <a:srgbClr val="12274C"/>
              </a:buClr>
              <a:buFont typeface="System Font Regular"/>
              <a:buChar char="○"/>
              <a:defRPr sz="1400" b="0" i="0" kern="1200">
                <a:solidFill>
                  <a:schemeClr val="tx1"/>
                </a:solidFill>
                <a:latin typeface="Arial Nova Cond Light" panose="020B0306020202020204" pitchFamily="34" charset="0"/>
                <a:ea typeface="+mn-ea"/>
                <a:cs typeface="+mn-cs"/>
              </a:defRPr>
            </a:lvl2pPr>
            <a:lvl3pPr marL="1143000" indent="-228600" algn="l" defTabSz="914400" rtl="0" eaLnBrk="1" latinLnBrk="0" hangingPunct="1">
              <a:lnSpc>
                <a:spcPct val="100000"/>
              </a:lnSpc>
              <a:spcBef>
                <a:spcPts val="500"/>
              </a:spcBef>
              <a:buClr>
                <a:srgbClr val="12274C"/>
              </a:buClr>
              <a:buSzPct val="110000"/>
              <a:buFont typeface=".PingFang SC Regular"/>
              <a:buChar char="・"/>
              <a:defRPr sz="1400" b="0" i="0" kern="1200">
                <a:solidFill>
                  <a:schemeClr val="tx1"/>
                </a:solidFill>
                <a:latin typeface="Arial Nova Cond Light" panose="020B0306020202020204" pitchFamily="34" charset="0"/>
                <a:ea typeface="+mn-ea"/>
                <a:cs typeface="+mn-cs"/>
              </a:defRPr>
            </a:lvl3pPr>
            <a:lvl4pPr marL="1600200" indent="-228600" algn="l" defTabSz="914400" rtl="0" eaLnBrk="1" latinLnBrk="0" hangingPunct="1">
              <a:lnSpc>
                <a:spcPct val="100000"/>
              </a:lnSpc>
              <a:spcBef>
                <a:spcPts val="500"/>
              </a:spcBef>
              <a:buClr>
                <a:srgbClr val="12274C"/>
              </a:buClr>
              <a:buSzPct val="110000"/>
              <a:buFont typeface=".Lucida Grande UI Regular"/>
              <a:buChar char="▫"/>
              <a:defRPr sz="1400" b="0" i="0" kern="1200">
                <a:solidFill>
                  <a:schemeClr val="tx1"/>
                </a:solidFill>
                <a:latin typeface="Arial Nova Cond Light" panose="020B0306020202020204" pitchFamily="34" charset="0"/>
                <a:ea typeface="+mn-ea"/>
                <a:cs typeface="+mn-cs"/>
              </a:defRPr>
            </a:lvl4pPr>
            <a:lvl5pPr marL="2057400" indent="-228600" algn="l" defTabSz="914400" rtl="0" eaLnBrk="1" latinLnBrk="0" hangingPunct="1">
              <a:lnSpc>
                <a:spcPct val="100000"/>
              </a:lnSpc>
              <a:spcBef>
                <a:spcPts val="500"/>
              </a:spcBef>
              <a:buClr>
                <a:srgbClr val="12274C"/>
              </a:buClr>
              <a:buSzPct val="110000"/>
              <a:buFont typeface="System Font Regular"/>
              <a:buChar char="-"/>
              <a:defRPr sz="1400" b="0" i="0" kern="1200">
                <a:solidFill>
                  <a:schemeClr val="tx1"/>
                </a:solidFill>
                <a:latin typeface="Arial Nova Cond Light" panose="020B03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en-US" altLang="en-US" sz="2000" dirty="0">
                <a:solidFill>
                  <a:srgbClr val="0C2F79"/>
                </a:solidFill>
                <a:ea typeface="MS PGothic" panose="020B0600070205080204" pitchFamily="34" charset="-128"/>
                <a:cs typeface="Tahoma" panose="020B0604030504040204" pitchFamily="34" charset="0"/>
              </a:rPr>
              <a:t>Once the data deletion process is completed; the requestor will receive a confirmation email about the completion.</a:t>
            </a:r>
          </a:p>
          <a:p>
            <a:pPr marL="0" indent="0">
              <a:lnSpc>
                <a:spcPct val="200000"/>
              </a:lnSpc>
              <a:buNone/>
            </a:pPr>
            <a:endParaRPr lang="en-US" altLang="en-US" sz="2000" dirty="0">
              <a:solidFill>
                <a:srgbClr val="0C2F79"/>
              </a:solidFill>
              <a:ea typeface="MS PGothic" panose="020B0600070205080204" pitchFamily="34" charset="-128"/>
              <a:cs typeface="Tahoma" panose="020B0604030504040204" pitchFamily="34" charset="0"/>
            </a:endParaRPr>
          </a:p>
          <a:p>
            <a:pPr marL="0" indent="0">
              <a:lnSpc>
                <a:spcPct val="200000"/>
              </a:lnSpc>
              <a:buNone/>
            </a:pPr>
            <a:endParaRPr lang="en-US" altLang="en-US" sz="2000" dirty="0">
              <a:solidFill>
                <a:srgbClr val="0C2F79"/>
              </a:solidFill>
              <a:ea typeface="MS PGothic" panose="020B0600070205080204" pitchFamily="34" charset="-128"/>
              <a:cs typeface="Tahoma" panose="020B0604030504040204" pitchFamily="34" charset="0"/>
            </a:endParaRPr>
          </a:p>
          <a:p>
            <a:pPr marL="0" indent="0">
              <a:lnSpc>
                <a:spcPct val="200000"/>
              </a:lnSpc>
              <a:buNone/>
            </a:pPr>
            <a:endParaRPr lang="en-US" altLang="en-US" sz="2000" dirty="0">
              <a:solidFill>
                <a:srgbClr val="0C2F79"/>
              </a:solidFill>
              <a:ea typeface="MS PGothic" panose="020B0600070205080204" pitchFamily="34" charset="-128"/>
              <a:cs typeface="Tahoma" panose="020B0604030504040204" pitchFamily="34" charset="0"/>
            </a:endParaRPr>
          </a:p>
          <a:p>
            <a:pPr marL="0" indent="0">
              <a:lnSpc>
                <a:spcPct val="200000"/>
              </a:lnSpc>
              <a:buNone/>
            </a:pPr>
            <a:endParaRPr lang="en-US" altLang="en-US" sz="2000" dirty="0">
              <a:solidFill>
                <a:srgbClr val="0C2F79"/>
              </a:solidFill>
              <a:ea typeface="MS PGothic" panose="020B0600070205080204" pitchFamily="34" charset="-128"/>
              <a:cs typeface="Tahoma" panose="020B0604030504040204" pitchFamily="34" charset="0"/>
            </a:endParaRPr>
          </a:p>
          <a:p>
            <a:pPr marL="0" indent="0">
              <a:lnSpc>
                <a:spcPct val="200000"/>
              </a:lnSpc>
              <a:buNone/>
            </a:pPr>
            <a:endParaRPr lang="en-US" altLang="en-US" sz="2000" dirty="0">
              <a:solidFill>
                <a:srgbClr val="0C2F79"/>
              </a:solidFill>
              <a:ea typeface="MS PGothic" panose="020B0600070205080204" pitchFamily="34" charset="-128"/>
              <a:cs typeface="Tahoma" panose="020B0604030504040204" pitchFamily="34" charset="0"/>
            </a:endParaRPr>
          </a:p>
          <a:p>
            <a:pPr marL="0" indent="0">
              <a:lnSpc>
                <a:spcPct val="200000"/>
              </a:lnSpc>
              <a:buNone/>
            </a:pPr>
            <a:r>
              <a:rPr lang="en-US" altLang="en-US" sz="2000" dirty="0">
                <a:solidFill>
                  <a:srgbClr val="0C2F79"/>
                </a:solidFill>
                <a:ea typeface="MS PGothic" panose="020B0600070205080204" pitchFamily="34" charset="-128"/>
                <a:cs typeface="Tahoma" panose="020B0604030504040204" pitchFamily="34" charset="0"/>
              </a:rPr>
              <a:t>Upon receipt of the email confirmation, the supplier/requestor must re-run the Activity Report to validate the accuracy of the Final data.</a:t>
            </a:r>
          </a:p>
          <a:p>
            <a:endParaRPr lang="en-US" dirty="0"/>
          </a:p>
        </p:txBody>
      </p:sp>
      <p:pic>
        <p:nvPicPr>
          <p:cNvPr id="15" name="Picture 14">
            <a:extLst>
              <a:ext uri="{FF2B5EF4-FFF2-40B4-BE49-F238E27FC236}">
                <a16:creationId xmlns:a16="http://schemas.microsoft.com/office/drawing/2014/main" id="{4F94D233-60F9-4CE8-A5DE-E2BFD0BCA2FA}"/>
              </a:ext>
            </a:extLst>
          </p:cNvPr>
          <p:cNvPicPr>
            <a:picLocks noChangeAspect="1"/>
          </p:cNvPicPr>
          <p:nvPr/>
        </p:nvPicPr>
        <p:blipFill>
          <a:blip r:embed="rId4"/>
          <a:stretch>
            <a:fillRect/>
          </a:stretch>
        </p:blipFill>
        <p:spPr>
          <a:xfrm>
            <a:off x="1702882" y="2840487"/>
            <a:ext cx="8972205" cy="3003960"/>
          </a:xfrm>
          <a:prstGeom prst="rect">
            <a:avLst/>
          </a:prstGeom>
        </p:spPr>
      </p:pic>
    </p:spTree>
    <p:extLst>
      <p:ext uri="{BB962C8B-B14F-4D97-AF65-F5344CB8AC3E}">
        <p14:creationId xmlns:p14="http://schemas.microsoft.com/office/powerpoint/2010/main" val="3901820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
            <a:extLst>
              <a:ext uri="{FF2B5EF4-FFF2-40B4-BE49-F238E27FC236}">
                <a16:creationId xmlns:a16="http://schemas.microsoft.com/office/drawing/2014/main" id="{B67E2441-BA7C-48B3-AF89-BBA8A6E51FFA}"/>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Key Takeaways</a:t>
            </a:r>
          </a:p>
        </p:txBody>
      </p:sp>
      <p:sp>
        <p:nvSpPr>
          <p:cNvPr id="51203" name="Content Placeholder 4">
            <a:extLst>
              <a:ext uri="{FF2B5EF4-FFF2-40B4-BE49-F238E27FC236}">
                <a16:creationId xmlns:a16="http://schemas.microsoft.com/office/drawing/2014/main" id="{4CF818B9-0574-415D-BD84-F36CD7846859}"/>
              </a:ext>
            </a:extLst>
          </p:cNvPr>
          <p:cNvSpPr>
            <a:spLocks noGrp="1" noChangeArrowheads="1"/>
          </p:cNvSpPr>
          <p:nvPr>
            <p:ph idx="1"/>
          </p:nvPr>
        </p:nvSpPr>
        <p:spPr>
          <a:xfrm>
            <a:off x="685800" y="2147888"/>
            <a:ext cx="10972800" cy="4525963"/>
          </a:xfrm>
        </p:spPr>
        <p:txBody>
          <a:bodyPr/>
          <a:lstStyle/>
          <a:p>
            <a:pPr>
              <a:spcBef>
                <a:spcPts val="600"/>
              </a:spcBef>
              <a:spcAft>
                <a:spcPts val="600"/>
              </a:spcAft>
            </a:pPr>
            <a:r>
              <a:rPr lang="en-US" altLang="en-US" sz="2400" dirty="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Understanding of Totality and your responsibilities as a J&amp;J Supplier</a:t>
            </a:r>
          </a:p>
          <a:p>
            <a:pPr>
              <a:spcBef>
                <a:spcPts val="600"/>
              </a:spcBef>
              <a:spcAft>
                <a:spcPts val="600"/>
              </a:spcAft>
            </a:pPr>
            <a:r>
              <a:rPr lang="en-US" altLang="en-US" sz="2400" dirty="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Compliance deliverables with associated timelines</a:t>
            </a:r>
          </a:p>
          <a:p>
            <a:pPr>
              <a:spcBef>
                <a:spcPts val="600"/>
              </a:spcBef>
              <a:spcAft>
                <a:spcPts val="600"/>
              </a:spcAft>
            </a:pPr>
            <a:r>
              <a:rPr lang="en-US" altLang="en-US" sz="2400" dirty="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Resources available to make Totality a smooth and compliant process</a:t>
            </a:r>
          </a:p>
          <a:p>
            <a:pPr lvl="1">
              <a:spcAft>
                <a:spcPts val="600"/>
              </a:spcAft>
            </a:pPr>
            <a:r>
              <a:rPr lang="en-US" altLang="en-US" sz="2000" dirty="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Supplier Totality Portal (</a:t>
            </a:r>
            <a:r>
              <a:rPr lang="en-US" altLang="en-US" sz="2000" dirty="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hlinkClick r:id="rId2">
                  <a:extLst>
                    <a:ext uri="{A12FA001-AC4F-418D-AE19-62706E023703}">
                      <ahyp:hlinkClr xmlns:ahyp="http://schemas.microsoft.com/office/drawing/2018/hyperlinkcolor" val="tx"/>
                    </a:ext>
                  </a:extLst>
                </a:hlinkClick>
              </a:rPr>
              <a:t>https://totalitygateway.jnj.com/tpextranet/inhome.do</a:t>
            </a:r>
            <a:r>
              <a:rPr lang="en-US" altLang="en-US" sz="2000" dirty="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a:t>
            </a:r>
          </a:p>
          <a:p>
            <a:pPr lvl="1">
              <a:spcAft>
                <a:spcPts val="600"/>
              </a:spcAft>
            </a:pPr>
            <a:r>
              <a:rPr lang="en-US" altLang="en-US" sz="2000" dirty="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Supplier Resource Portal (</a:t>
            </a:r>
            <a:r>
              <a:rPr lang="en-US" altLang="en-US" sz="2000" dirty="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hlinkClick r:id="rId3">
                  <a:extLst>
                    <a:ext uri="{A12FA001-AC4F-418D-AE19-62706E023703}">
                      <ahyp:hlinkClr xmlns:ahyp="http://schemas.microsoft.com/office/drawing/2018/hyperlinkcolor" val="tx"/>
                    </a:ext>
                  </a:extLst>
                </a:hlinkClick>
              </a:rPr>
              <a:t>http://www.totalitygatewayresources.com/</a:t>
            </a:r>
            <a:r>
              <a:rPr lang="en-US" altLang="en-US" sz="2000" dirty="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a:t>
            </a:r>
          </a:p>
          <a:p>
            <a:pPr lvl="1">
              <a:spcAft>
                <a:spcPts val="600"/>
              </a:spcAft>
            </a:pPr>
            <a:r>
              <a:rPr lang="en-US" altLang="en-US" sz="2000" dirty="0">
                <a:solidFill>
                  <a:srgbClr val="0C2F79"/>
                </a:solidFill>
                <a:latin typeface="Arial Nova Cond Light" panose="020B0306020202020204" pitchFamily="34" charset="0"/>
                <a:ea typeface="Arial Unicode MS" panose="020B0604020202020204" pitchFamily="34" charset="-128"/>
                <a:cs typeface="Tahoma" panose="020B0604030504040204" pitchFamily="34" charset="0"/>
              </a:rPr>
              <a:t>J&amp;J Business Partners (Project Manager, J&amp;J Totality Team)</a:t>
            </a:r>
          </a:p>
        </p:txBody>
      </p:sp>
      <p:grpSp>
        <p:nvGrpSpPr>
          <p:cNvPr id="4" name="Group 3">
            <a:extLst>
              <a:ext uri="{FF2B5EF4-FFF2-40B4-BE49-F238E27FC236}">
                <a16:creationId xmlns:a16="http://schemas.microsoft.com/office/drawing/2014/main" id="{0C1A9CF6-6898-4787-AE63-AB3AF5A5E444}"/>
              </a:ext>
            </a:extLst>
          </p:cNvPr>
          <p:cNvGrpSpPr/>
          <p:nvPr/>
        </p:nvGrpSpPr>
        <p:grpSpPr>
          <a:xfrm>
            <a:off x="11731423" y="6794027"/>
            <a:ext cx="2486391" cy="1316920"/>
            <a:chOff x="11731423" y="6794027"/>
            <a:chExt cx="2486391" cy="1316920"/>
          </a:xfrm>
        </p:grpSpPr>
        <p:sp>
          <p:nvSpPr>
            <p:cNvPr id="5" name="Rectangle 4">
              <a:extLst>
                <a:ext uri="{FF2B5EF4-FFF2-40B4-BE49-F238E27FC236}">
                  <a16:creationId xmlns:a16="http://schemas.microsoft.com/office/drawing/2014/main" id="{258D6C83-8E66-4861-8E00-C72D38E90EBF}"/>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6" name="Picture 4">
              <a:extLst>
                <a:ext uri="{FF2B5EF4-FFF2-40B4-BE49-F238E27FC236}">
                  <a16:creationId xmlns:a16="http://schemas.microsoft.com/office/drawing/2014/main" id="{DFBDAF1D-01F2-451E-9021-27CE34961F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3AFCD282-CFD5-4245-AE19-D777CCB68D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a:extLst>
              <a:ext uri="{FF2B5EF4-FFF2-40B4-BE49-F238E27FC236}">
                <a16:creationId xmlns:a16="http://schemas.microsoft.com/office/drawing/2014/main" id="{B863728B-A0CC-40DF-BC91-6A0FC1E1346A}"/>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Resources: J&amp;J Helpdesk Submission</a:t>
            </a:r>
          </a:p>
        </p:txBody>
      </p:sp>
      <p:sp>
        <p:nvSpPr>
          <p:cNvPr id="52227" name="Content Placeholder 7">
            <a:extLst>
              <a:ext uri="{FF2B5EF4-FFF2-40B4-BE49-F238E27FC236}">
                <a16:creationId xmlns:a16="http://schemas.microsoft.com/office/drawing/2014/main" id="{A746ED17-0561-4DB8-A55E-C7DD2AAA61B0}"/>
              </a:ext>
            </a:extLst>
          </p:cNvPr>
          <p:cNvSpPr>
            <a:spLocks noGrp="1" noChangeArrowheads="1"/>
          </p:cNvSpPr>
          <p:nvPr>
            <p:ph idx="1"/>
          </p:nvPr>
        </p:nvSpPr>
        <p:spPr>
          <a:xfrm>
            <a:off x="1035050" y="1928813"/>
            <a:ext cx="12680951" cy="5497512"/>
          </a:xfrm>
        </p:spPr>
        <p:txBody>
          <a:bodyPr/>
          <a:lstStyle/>
          <a:p>
            <a:pPr eaLnBrk="1" hangingPunct="1">
              <a:defRPr/>
            </a:pPr>
            <a:r>
              <a:rPr lang="en-US" altLang="en-US" sz="2400" b="1" dirty="0">
                <a:solidFill>
                  <a:srgbClr val="0C2F79"/>
                </a:solidFill>
                <a:latin typeface="Arial Nova Cond Light" panose="020B0306020202020204" pitchFamily="34" charset="0"/>
                <a:ea typeface="Arial Unicode MS" pitchFamily="38" charset="-128"/>
                <a:cs typeface="Tahoma" panose="020B0604030504040204" pitchFamily="34" charset="0"/>
              </a:rPr>
              <a:t>IRIS Help Desk</a:t>
            </a:r>
          </a:p>
          <a:p>
            <a:pPr lvl="1" eaLnBrk="1" hangingPunct="1">
              <a:defRPr/>
            </a:pPr>
            <a:r>
              <a:rPr lang="en-US" altLang="en-US" sz="2000" dirty="0">
                <a:solidFill>
                  <a:srgbClr val="0C2F79"/>
                </a:solidFill>
                <a:latin typeface="Arial Nova Cond Light" panose="020B0306020202020204" pitchFamily="34" charset="0"/>
                <a:ea typeface="Arial Unicode MS" pitchFamily="38" charset="-128"/>
                <a:cs typeface="Tahoma" panose="020B0604030504040204" pitchFamily="34" charset="0"/>
              </a:rPr>
              <a:t>Contact with technical issues or if you’re receiving any type of system error</a:t>
            </a:r>
          </a:p>
          <a:p>
            <a:pPr lvl="1" eaLnBrk="1" hangingPunct="1">
              <a:defRPr/>
            </a:pPr>
            <a:r>
              <a:rPr lang="en-US" altLang="en-US" sz="2000" dirty="0">
                <a:solidFill>
                  <a:srgbClr val="0C2F79"/>
                </a:solidFill>
                <a:latin typeface="Arial Nova Cond Light" panose="020B0306020202020204" pitchFamily="34" charset="0"/>
                <a:ea typeface="Arial Unicode MS" pitchFamily="38" charset="-128"/>
                <a:cs typeface="Tahoma" panose="020B0604030504040204" pitchFamily="34" charset="0"/>
              </a:rPr>
              <a:t>Phone: US: </a:t>
            </a:r>
            <a:r>
              <a:rPr lang="en-US" altLang="en-US" sz="2000" b="1" dirty="0">
                <a:solidFill>
                  <a:srgbClr val="0C2F79"/>
                </a:solidFill>
                <a:latin typeface="Arial Nova Cond Light" panose="020B0306020202020204" pitchFamily="34" charset="0"/>
                <a:ea typeface="Arial Unicode MS" pitchFamily="38" charset="-128"/>
                <a:cs typeface="Tahoma" panose="020B0604030504040204" pitchFamily="34" charset="0"/>
              </a:rPr>
              <a:t>1-855-561-4747</a:t>
            </a:r>
          </a:p>
          <a:p>
            <a:pPr marL="447663" lvl="1" indent="0">
              <a:buNone/>
              <a:defRPr/>
            </a:pPr>
            <a:endParaRPr lang="en-US" altLang="en-US" sz="2000" dirty="0">
              <a:solidFill>
                <a:srgbClr val="0C2F79"/>
              </a:solidFill>
              <a:latin typeface="Arial Nova Cond Light" panose="020B0306020202020204" pitchFamily="34" charset="0"/>
              <a:ea typeface="Arial Unicode MS" pitchFamily="38" charset="-128"/>
              <a:cs typeface="Tahoma" panose="020B0604030504040204" pitchFamily="34" charset="0"/>
            </a:endParaRPr>
          </a:p>
          <a:p>
            <a:pPr lvl="2" eaLnBrk="1" hangingPunct="1">
              <a:defRPr/>
            </a:pPr>
            <a:r>
              <a:rPr lang="en-US" altLang="en-US" sz="2000" dirty="0">
                <a:solidFill>
                  <a:srgbClr val="0C2F79"/>
                </a:solidFill>
                <a:latin typeface="Arial Nova Cond Light" panose="020B0306020202020204" pitchFamily="34" charset="0"/>
                <a:ea typeface="Arial Unicode MS" pitchFamily="38" charset="-128"/>
                <a:cs typeface="Tahoma" panose="020B0604030504040204" pitchFamily="34" charset="0"/>
              </a:rPr>
              <a:t>Select language of communication</a:t>
            </a:r>
          </a:p>
          <a:p>
            <a:pPr lvl="2" eaLnBrk="1" hangingPunct="1">
              <a:defRPr/>
            </a:pPr>
            <a:r>
              <a:rPr lang="en-US" altLang="en-US" sz="2000" b="1" dirty="0">
                <a:solidFill>
                  <a:srgbClr val="0C2F79"/>
                </a:solidFill>
                <a:latin typeface="Arial Nova Cond Light" panose="020B0306020202020204" pitchFamily="34" charset="0"/>
                <a:ea typeface="Arial Unicode MS" pitchFamily="38" charset="-128"/>
                <a:cs typeface="Tahoma" panose="020B0604030504040204" pitchFamily="34" charset="0"/>
              </a:rPr>
              <a:t>External user should enter “0” </a:t>
            </a:r>
            <a:r>
              <a:rPr lang="en-US" altLang="en-US" sz="2000" dirty="0">
                <a:solidFill>
                  <a:srgbClr val="0C2F79"/>
                </a:solidFill>
                <a:latin typeface="Arial Nova Cond Light" panose="020B0306020202020204" pitchFamily="34" charset="0"/>
                <a:ea typeface="Arial Unicode MS" pitchFamily="38" charset="-128"/>
                <a:cs typeface="Tahoma" panose="020B0604030504040204" pitchFamily="34" charset="0"/>
              </a:rPr>
              <a:t>when asked for WWID</a:t>
            </a:r>
          </a:p>
          <a:p>
            <a:pPr lvl="2" eaLnBrk="1" hangingPunct="1">
              <a:defRPr/>
            </a:pPr>
            <a:r>
              <a:rPr lang="en-US" altLang="en-US" sz="2000" dirty="0">
                <a:solidFill>
                  <a:srgbClr val="0C2F79"/>
                </a:solidFill>
                <a:latin typeface="Arial Nova Cond Light" panose="020B0306020202020204" pitchFamily="34" charset="0"/>
                <a:ea typeface="Arial Unicode MS" pitchFamily="38" charset="-128"/>
                <a:cs typeface="Tahoma" panose="020B0604030504040204" pitchFamily="34" charset="0"/>
              </a:rPr>
              <a:t>Then choose option 4 for Business Application Support after listening to voice prompt; this will connect to Helpdesk assistant. Who will assist in creating a ticket.</a:t>
            </a:r>
          </a:p>
          <a:p>
            <a:pPr lvl="2" eaLnBrk="1" hangingPunct="1">
              <a:defRPr/>
            </a:pPr>
            <a:r>
              <a:rPr lang="en-US" altLang="en-US" sz="2000" dirty="0">
                <a:solidFill>
                  <a:srgbClr val="0C2F79"/>
                </a:solidFill>
                <a:latin typeface="Arial Nova Cond Light" panose="020B0306020202020204" pitchFamily="34" charset="0"/>
                <a:ea typeface="Arial Unicode MS" pitchFamily="38" charset="-128"/>
                <a:cs typeface="Tahoma" panose="020B0604030504040204" pitchFamily="34" charset="0"/>
              </a:rPr>
              <a:t>Further instruction according to your request will be provided by the Helpdesk assistant.</a:t>
            </a:r>
          </a:p>
          <a:p>
            <a:pPr marL="447663" lvl="1" indent="0">
              <a:buNone/>
              <a:defRPr/>
            </a:pPr>
            <a:endParaRPr lang="en-US" altLang="en-US" sz="2000" dirty="0">
              <a:solidFill>
                <a:srgbClr val="0C2F79"/>
              </a:solidFill>
              <a:latin typeface="Arial Nova Cond Light" panose="020B0306020202020204" pitchFamily="34" charset="0"/>
              <a:ea typeface="Arial Unicode MS" pitchFamily="38" charset="-128"/>
              <a:cs typeface="Tahoma" panose="020B0604030504040204" pitchFamily="34" charset="0"/>
            </a:endParaRPr>
          </a:p>
          <a:p>
            <a:pPr eaLnBrk="1" hangingPunct="1">
              <a:defRPr/>
            </a:pPr>
            <a:r>
              <a:rPr lang="en-US" altLang="en-US" sz="2400" dirty="0">
                <a:solidFill>
                  <a:srgbClr val="0C2F79"/>
                </a:solidFill>
                <a:latin typeface="Arial Nova Cond Light" panose="020B0306020202020204" pitchFamily="34" charset="0"/>
                <a:ea typeface="Arial Unicode MS" pitchFamily="38" charset="-128"/>
                <a:cs typeface="Tahoma" panose="020B0604030504040204" pitchFamily="34" charset="0"/>
              </a:rPr>
              <a:t>Screen Shots should be provided when inquiring about error messages received</a:t>
            </a:r>
          </a:p>
          <a:p>
            <a:pPr eaLnBrk="1" hangingPunct="1">
              <a:defRPr/>
            </a:pPr>
            <a:r>
              <a:rPr lang="en-US" altLang="en-US" sz="2400" dirty="0">
                <a:solidFill>
                  <a:srgbClr val="0C2F79"/>
                </a:solidFill>
                <a:latin typeface="Arial Nova Cond Light" panose="020B0306020202020204" pitchFamily="34" charset="0"/>
                <a:ea typeface="Arial Unicode MS" pitchFamily="38" charset="-128"/>
                <a:cs typeface="Tahoma" panose="020B0604030504040204" pitchFamily="34" charset="0"/>
              </a:rPr>
              <a:t>Email inquiries automatically assigned ‘Medium’ Priority</a:t>
            </a:r>
          </a:p>
          <a:p>
            <a:pPr lvl="1" eaLnBrk="1" hangingPunct="1">
              <a:defRPr/>
            </a:pPr>
            <a:r>
              <a:rPr lang="en-US" altLang="en-US" sz="2000" dirty="0">
                <a:solidFill>
                  <a:srgbClr val="0C2F79"/>
                </a:solidFill>
                <a:latin typeface="Arial Nova Cond Light" panose="020B0306020202020204" pitchFamily="34" charset="0"/>
                <a:ea typeface="Arial Unicode MS" pitchFamily="38" charset="-128"/>
                <a:cs typeface="Tahoma" panose="020B0604030504040204" pitchFamily="34" charset="0"/>
              </a:rPr>
              <a:t>If request is high priority, add ‘High’ to the subject line</a:t>
            </a:r>
          </a:p>
          <a:p>
            <a:pPr eaLnBrk="1" hangingPunct="1">
              <a:defRPr/>
            </a:pPr>
            <a:r>
              <a:rPr lang="en-US" altLang="en-US" sz="2400" dirty="0">
                <a:solidFill>
                  <a:srgbClr val="0C2F79"/>
                </a:solidFill>
                <a:latin typeface="Arial Nova Cond Light" panose="020B0306020202020204" pitchFamily="34" charset="0"/>
                <a:ea typeface="Arial Unicode MS" pitchFamily="38" charset="-128"/>
                <a:cs typeface="Tahoma" panose="020B0604030504040204" pitchFamily="34" charset="0"/>
              </a:rPr>
              <a:t>Escalate unanswered emails/voicemails to the HCC Totality Team (your JNJ Totality contact)</a:t>
            </a:r>
          </a:p>
        </p:txBody>
      </p:sp>
      <p:grpSp>
        <p:nvGrpSpPr>
          <p:cNvPr id="4" name="Group 3">
            <a:extLst>
              <a:ext uri="{FF2B5EF4-FFF2-40B4-BE49-F238E27FC236}">
                <a16:creationId xmlns:a16="http://schemas.microsoft.com/office/drawing/2014/main" id="{7EE0C94E-4967-4010-9396-6D05DD98FA60}"/>
              </a:ext>
            </a:extLst>
          </p:cNvPr>
          <p:cNvGrpSpPr/>
          <p:nvPr/>
        </p:nvGrpSpPr>
        <p:grpSpPr>
          <a:xfrm>
            <a:off x="11731423" y="6794027"/>
            <a:ext cx="2486391" cy="1316920"/>
            <a:chOff x="11731423" y="6794027"/>
            <a:chExt cx="2486391" cy="1316920"/>
          </a:xfrm>
        </p:grpSpPr>
        <p:sp>
          <p:nvSpPr>
            <p:cNvPr id="5" name="Rectangle 4">
              <a:extLst>
                <a:ext uri="{FF2B5EF4-FFF2-40B4-BE49-F238E27FC236}">
                  <a16:creationId xmlns:a16="http://schemas.microsoft.com/office/drawing/2014/main" id="{BFF8B11E-F95B-4523-BD30-EA3CE02508DE}"/>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6" name="Picture 4">
              <a:extLst>
                <a:ext uri="{FF2B5EF4-FFF2-40B4-BE49-F238E27FC236}">
                  <a16:creationId xmlns:a16="http://schemas.microsoft.com/office/drawing/2014/main" id="{C1BBE67A-D191-4007-A828-2BDA26B55A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633337FB-6DAC-42BE-A3AF-6C2BAEB6F6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2">
            <a:extLst>
              <a:ext uri="{FF2B5EF4-FFF2-40B4-BE49-F238E27FC236}">
                <a16:creationId xmlns:a16="http://schemas.microsoft.com/office/drawing/2014/main" id="{F07F4B42-6735-4164-9F9C-443CA912EBA0}"/>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Resources: J&amp;J Totality Experts</a:t>
            </a:r>
          </a:p>
        </p:txBody>
      </p:sp>
      <p:sp>
        <p:nvSpPr>
          <p:cNvPr id="3" name="Content Placeholder 2">
            <a:extLst>
              <a:ext uri="{FF2B5EF4-FFF2-40B4-BE49-F238E27FC236}">
                <a16:creationId xmlns:a16="http://schemas.microsoft.com/office/drawing/2014/main" id="{520FB88A-9A02-4625-BEBC-A6DC29487B6F}"/>
              </a:ext>
            </a:extLst>
          </p:cNvPr>
          <p:cNvSpPr>
            <a:spLocks noGrp="1"/>
          </p:cNvSpPr>
          <p:nvPr>
            <p:ph idx="1"/>
          </p:nvPr>
        </p:nvSpPr>
        <p:spPr>
          <a:xfrm>
            <a:off x="780345" y="2116139"/>
            <a:ext cx="10879139" cy="5740400"/>
          </a:xfrm>
        </p:spPr>
        <p:txBody>
          <a:bodyPr/>
          <a:lstStyle/>
          <a:p>
            <a:pPr eaLnBrk="1" hangingPunct="1">
              <a:buFont typeface="Arial" panose="020B0604020202020204" pitchFamily="34" charset="0"/>
              <a:buNone/>
              <a:defRPr/>
            </a:pPr>
            <a:r>
              <a:rPr lang="en-US" altLang="en-US" sz="2400" dirty="0">
                <a:solidFill>
                  <a:srgbClr val="0C2F79"/>
                </a:solidFill>
                <a:latin typeface="Arial Nova Cond Light" panose="020B0306020202020204" pitchFamily="34" charset="0"/>
                <a:cs typeface="Tahoma" panose="020B0604030504040204" pitchFamily="34" charset="0"/>
              </a:rPr>
              <a:t>Totality Project Related Questions:</a:t>
            </a:r>
          </a:p>
          <a:p>
            <a:pPr lvl="1" eaLnBrk="1" hangingPunct="1">
              <a:defRPr/>
            </a:pPr>
            <a:r>
              <a:rPr lang="en-US" altLang="en-US" sz="1800" dirty="0">
                <a:solidFill>
                  <a:srgbClr val="0C2F79"/>
                </a:solidFill>
                <a:latin typeface="Arial Nova Cond Light" panose="020B0306020202020204" pitchFamily="34" charset="0"/>
                <a:cs typeface="Tahoma" panose="020B0604030504040204" pitchFamily="34" charset="0"/>
              </a:rPr>
              <a:t>Your J&amp;J Totality Project Manager</a:t>
            </a:r>
          </a:p>
          <a:p>
            <a:pPr lvl="1" eaLnBrk="1" hangingPunct="1">
              <a:defRPr/>
            </a:pPr>
            <a:endParaRPr lang="en-US" altLang="en-US" sz="1600" dirty="0">
              <a:solidFill>
                <a:srgbClr val="0C2F79"/>
              </a:solidFill>
              <a:latin typeface="Arial Nova Cond Light" panose="020B0306020202020204" pitchFamily="34" charset="0"/>
              <a:cs typeface="Tahoma" panose="020B0604030504040204" pitchFamily="34" charset="0"/>
            </a:endParaRPr>
          </a:p>
          <a:p>
            <a:pPr eaLnBrk="1" hangingPunct="1">
              <a:buFont typeface="Arial" panose="020B0604020202020204" pitchFamily="34" charset="0"/>
              <a:buNone/>
              <a:defRPr/>
            </a:pPr>
            <a:r>
              <a:rPr lang="en-US" altLang="en-US" sz="2400" dirty="0">
                <a:solidFill>
                  <a:srgbClr val="0C2F79"/>
                </a:solidFill>
                <a:latin typeface="Arial Nova Cond Light" panose="020B0306020202020204" pitchFamily="34" charset="0"/>
                <a:cs typeface="Tahoma" panose="020B0604030504040204" pitchFamily="34" charset="0"/>
              </a:rPr>
              <a:t>J&amp;J Extranet Resources:</a:t>
            </a:r>
          </a:p>
          <a:p>
            <a:pPr lvl="1" eaLnBrk="1" hangingPunct="1">
              <a:defRPr/>
            </a:pPr>
            <a:r>
              <a:rPr lang="en-US" altLang="en-US" sz="1800" dirty="0">
                <a:solidFill>
                  <a:srgbClr val="0C2F79"/>
                </a:solidFill>
                <a:latin typeface="Arial Nova Cond Light" panose="020B0306020202020204" pitchFamily="34" charset="0"/>
                <a:cs typeface="Tahoma" panose="020B0604030504040204" pitchFamily="34" charset="0"/>
              </a:rPr>
              <a:t>Supplier Totality Portal: </a:t>
            </a:r>
            <a:r>
              <a:rPr lang="en-US" altLang="en-US" sz="1800" dirty="0">
                <a:solidFill>
                  <a:srgbClr val="0C2F79"/>
                </a:solidFill>
                <a:latin typeface="Arial Nova Cond Light" panose="020B030602020202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https://totalitygateway.jnj.com/tpextranet/</a:t>
            </a:r>
            <a:endParaRPr lang="en-US" altLang="en-US" sz="1800" dirty="0">
              <a:solidFill>
                <a:srgbClr val="0C2F79"/>
              </a:solidFill>
              <a:latin typeface="Arial Nova Cond Light" panose="020B0306020202020204" pitchFamily="34" charset="0"/>
              <a:cs typeface="Tahoma" panose="020B0604030504040204" pitchFamily="34" charset="0"/>
            </a:endParaRPr>
          </a:p>
          <a:p>
            <a:pPr lvl="1" eaLnBrk="1" hangingPunct="1">
              <a:defRPr/>
            </a:pPr>
            <a:r>
              <a:rPr lang="en-US" altLang="en-US" sz="1800" dirty="0">
                <a:solidFill>
                  <a:srgbClr val="0C2F79"/>
                </a:solidFill>
                <a:latin typeface="Arial Nova Cond Light" panose="020B0306020202020204" pitchFamily="34" charset="0"/>
                <a:cs typeface="Tahoma" panose="020B0604030504040204" pitchFamily="34" charset="0"/>
              </a:rPr>
              <a:t>Supplier Resource Portal: </a:t>
            </a:r>
            <a:r>
              <a:rPr lang="en-US" altLang="en-US" sz="1800" dirty="0">
                <a:solidFill>
                  <a:srgbClr val="0C2F79"/>
                </a:solidFill>
                <a:latin typeface="Arial Nova Cond Light" panose="020B030602020202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http://www.totalitygatewayresources.com/</a:t>
            </a:r>
            <a:endParaRPr lang="en-US" altLang="en-US" sz="1800" dirty="0">
              <a:solidFill>
                <a:srgbClr val="0C2F79"/>
              </a:solidFill>
              <a:latin typeface="Arial Nova Cond Light" panose="020B0306020202020204" pitchFamily="34" charset="0"/>
              <a:cs typeface="Tahoma" panose="020B0604030504040204" pitchFamily="34" charset="0"/>
            </a:endParaRPr>
          </a:p>
          <a:p>
            <a:pPr lvl="1" eaLnBrk="1" hangingPunct="1">
              <a:defRPr/>
            </a:pPr>
            <a:endParaRPr lang="en-US" altLang="en-US" sz="1800" dirty="0">
              <a:solidFill>
                <a:srgbClr val="0C2F79"/>
              </a:solidFill>
              <a:latin typeface="Arial Nova Cond Light" panose="020B0306020202020204" pitchFamily="34" charset="0"/>
              <a:cs typeface="Tahoma" panose="020B0604030504040204" pitchFamily="34" charset="0"/>
            </a:endParaRPr>
          </a:p>
          <a:p>
            <a:pPr marL="0" indent="0" algn="just">
              <a:buNone/>
              <a:defRPr/>
            </a:pPr>
            <a:r>
              <a:rPr lang="en-US" altLang="en-US" sz="2400" dirty="0">
                <a:solidFill>
                  <a:srgbClr val="0C2F79"/>
                </a:solidFill>
                <a:latin typeface="Arial Nova Cond Light" panose="020B0306020202020204" pitchFamily="34" charset="0"/>
                <a:cs typeface="Tahoma" panose="020B0604030504040204" pitchFamily="34" charset="0"/>
              </a:rPr>
              <a:t>Totality Process Related Questions:</a:t>
            </a:r>
          </a:p>
          <a:p>
            <a:pPr marL="817542" lvl="1" indent="-342891" algn="just">
              <a:buFont typeface="Tahoma" panose="020B0604030504040204" pitchFamily="34" charset="0"/>
              <a:buChar char="⁻"/>
              <a:defRPr/>
            </a:pPr>
            <a:r>
              <a:rPr lang="en-US" altLang="en-US" sz="1800" dirty="0">
                <a:solidFill>
                  <a:srgbClr val="0C2F79"/>
                </a:solidFill>
                <a:latin typeface="Arial Nova Cond Light" panose="020B0306020202020204" pitchFamily="34" charset="0"/>
                <a:cs typeface="Tahoma" panose="020B0604030504040204" pitchFamily="34" charset="0"/>
              </a:rPr>
              <a:t>HCC Totality Support</a:t>
            </a:r>
          </a:p>
          <a:p>
            <a:pPr lvl="2" eaLnBrk="1" hangingPunct="1">
              <a:defRPr/>
            </a:pPr>
            <a:r>
              <a:rPr lang="en-US" altLang="en-US" sz="1800" dirty="0">
                <a:solidFill>
                  <a:srgbClr val="0C2F79"/>
                </a:solidFill>
                <a:latin typeface="Arial Nova Cond Light" panose="020B030602020202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hcctotalityhelp@its.jnj.com</a:t>
            </a:r>
            <a:endParaRPr lang="en-US" altLang="en-US" sz="1800" dirty="0">
              <a:solidFill>
                <a:srgbClr val="0C2F79"/>
              </a:solidFill>
              <a:latin typeface="Arial Nova Cond Light" panose="020B0306020202020204" pitchFamily="34" charset="0"/>
              <a:cs typeface="Tahoma" panose="020B0604030504040204" pitchFamily="34" charset="0"/>
            </a:endParaRPr>
          </a:p>
          <a:p>
            <a:pPr marL="1006450" lvl="2" indent="0">
              <a:buNone/>
              <a:defRPr/>
            </a:pPr>
            <a:endParaRPr lang="en-US" altLang="en-US" sz="1800" dirty="0">
              <a:solidFill>
                <a:srgbClr val="0C2F79"/>
              </a:solidFill>
              <a:latin typeface="Arial Nova Cond Light" panose="020B0306020202020204" pitchFamily="34" charset="0"/>
              <a:cs typeface="Tahoma" panose="020B0604030504040204" pitchFamily="34" charset="0"/>
            </a:endParaRPr>
          </a:p>
          <a:p>
            <a:pPr lvl="1" eaLnBrk="1" hangingPunct="1">
              <a:defRPr/>
            </a:pPr>
            <a:r>
              <a:rPr lang="en-US" altLang="en-US" sz="1800" dirty="0">
                <a:solidFill>
                  <a:srgbClr val="0C2F79"/>
                </a:solidFill>
                <a:latin typeface="Arial Nova Cond Light" panose="020B0306020202020204" pitchFamily="34" charset="0"/>
                <a:cs typeface="Tahoma" panose="020B0604030504040204" pitchFamily="34" charset="0"/>
              </a:rPr>
              <a:t>Becky Shepherd</a:t>
            </a:r>
          </a:p>
          <a:p>
            <a:pPr lvl="2" eaLnBrk="1" hangingPunct="1">
              <a:defRPr/>
            </a:pPr>
            <a:r>
              <a:rPr lang="en-US" altLang="en-US" sz="1800" dirty="0">
                <a:solidFill>
                  <a:srgbClr val="0C2F79"/>
                </a:solidFill>
                <a:latin typeface="Arial Nova Cond Light" panose="020B030602020202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RShephe1@ITS.JNJ.com</a:t>
            </a:r>
            <a:endParaRPr lang="en-US" altLang="en-US" sz="1800" dirty="0">
              <a:solidFill>
                <a:srgbClr val="0C2F79"/>
              </a:solidFill>
              <a:latin typeface="Arial Nova Cond Light" panose="020B0306020202020204" pitchFamily="34" charset="0"/>
              <a:cs typeface="Tahoma" panose="020B0604030504040204" pitchFamily="34" charset="0"/>
            </a:endParaRPr>
          </a:p>
          <a:p>
            <a:pPr lvl="1" eaLnBrk="1" hangingPunct="1">
              <a:defRPr/>
            </a:pPr>
            <a:endParaRPr lang="en-US" altLang="en-US" sz="1800" dirty="0">
              <a:solidFill>
                <a:srgbClr val="0C2F79"/>
              </a:solidFill>
              <a:latin typeface="Arial Nova Cond Light" panose="020B0306020202020204" pitchFamily="34" charset="0"/>
              <a:cs typeface="Tahoma" panose="020B0604030504040204" pitchFamily="34" charset="0"/>
            </a:endParaRPr>
          </a:p>
          <a:p>
            <a:pPr lvl="1" eaLnBrk="1" hangingPunct="1">
              <a:defRPr/>
            </a:pPr>
            <a:endParaRPr lang="en-US" altLang="en-US" sz="1600" dirty="0">
              <a:solidFill>
                <a:srgbClr val="0C2F79"/>
              </a:solidFill>
              <a:latin typeface="Arial Nova Cond Light" panose="020B030602020202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id="{F2A4F6CC-BA27-4FB3-AC55-95BA675641D7}"/>
              </a:ext>
            </a:extLst>
          </p:cNvPr>
          <p:cNvGrpSpPr/>
          <p:nvPr/>
        </p:nvGrpSpPr>
        <p:grpSpPr>
          <a:xfrm>
            <a:off x="11731423" y="6794027"/>
            <a:ext cx="2486391" cy="1316920"/>
            <a:chOff x="11731423" y="6794027"/>
            <a:chExt cx="2486391" cy="1316920"/>
          </a:xfrm>
        </p:grpSpPr>
        <p:sp>
          <p:nvSpPr>
            <p:cNvPr id="5" name="Rectangle 4">
              <a:extLst>
                <a:ext uri="{FF2B5EF4-FFF2-40B4-BE49-F238E27FC236}">
                  <a16:creationId xmlns:a16="http://schemas.microsoft.com/office/drawing/2014/main" id="{A059719B-015A-4D1A-84B9-47A580CF20A2}"/>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6" name="Picture 4">
              <a:extLst>
                <a:ext uri="{FF2B5EF4-FFF2-40B4-BE49-F238E27FC236}">
                  <a16:creationId xmlns:a16="http://schemas.microsoft.com/office/drawing/2014/main" id="{0A1BBA92-EF35-4997-BFB1-734750D650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36DE326E-93A1-4357-9737-8105B93D2B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a:extLst>
              <a:ext uri="{FF2B5EF4-FFF2-40B4-BE49-F238E27FC236}">
                <a16:creationId xmlns:a16="http://schemas.microsoft.com/office/drawing/2014/main" id="{3B26FF20-B616-474E-B4DE-4264D80203AB}"/>
              </a:ext>
            </a:extLst>
          </p:cNvPr>
          <p:cNvSpPr>
            <a:spLocks noGrp="1" noChangeArrowheads="1"/>
          </p:cNvSpPr>
          <p:nvPr>
            <p:ph type="title"/>
          </p:nvPr>
        </p:nvSpPr>
        <p:spPr>
          <a:xfrm>
            <a:off x="685800" y="3432175"/>
            <a:ext cx="13258800" cy="787400"/>
          </a:xfrm>
        </p:spPr>
        <p:txBody>
          <a:bodyPr/>
          <a:lstStyle/>
          <a:p>
            <a:r>
              <a:rPr lang="en-US" altLang="en-US" dirty="0">
                <a:solidFill>
                  <a:srgbClr val="0C2F79"/>
                </a:solidFill>
                <a:latin typeface="Georgia" panose="02040502050405020303" pitchFamily="18" charset="0"/>
                <a:ea typeface="Arial Unicode MS" panose="020B0604020202020204" pitchFamily="34" charset="-128"/>
                <a:cs typeface="Arial Unicode MS" panose="020B0604020202020204" pitchFamily="34" charset="-128"/>
              </a:rPr>
              <a:t>QUESTIONS</a:t>
            </a:r>
          </a:p>
        </p:txBody>
      </p:sp>
      <p:grpSp>
        <p:nvGrpSpPr>
          <p:cNvPr id="3" name="Group 2">
            <a:extLst>
              <a:ext uri="{FF2B5EF4-FFF2-40B4-BE49-F238E27FC236}">
                <a16:creationId xmlns:a16="http://schemas.microsoft.com/office/drawing/2014/main" id="{3F677D68-4A4E-451D-A35D-9E8D4A62C37B}"/>
              </a:ext>
            </a:extLst>
          </p:cNvPr>
          <p:cNvGrpSpPr/>
          <p:nvPr/>
        </p:nvGrpSpPr>
        <p:grpSpPr>
          <a:xfrm>
            <a:off x="11731423" y="6794027"/>
            <a:ext cx="2486391" cy="1316920"/>
            <a:chOff x="11731423" y="6794027"/>
            <a:chExt cx="2486391" cy="1316920"/>
          </a:xfrm>
        </p:grpSpPr>
        <p:sp>
          <p:nvSpPr>
            <p:cNvPr id="4" name="Rectangle 3">
              <a:extLst>
                <a:ext uri="{FF2B5EF4-FFF2-40B4-BE49-F238E27FC236}">
                  <a16:creationId xmlns:a16="http://schemas.microsoft.com/office/drawing/2014/main" id="{AAF23DE5-4441-4509-9053-1D3C95CB34B2}"/>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5" name="Picture 4">
              <a:extLst>
                <a:ext uri="{FF2B5EF4-FFF2-40B4-BE49-F238E27FC236}">
                  <a16:creationId xmlns:a16="http://schemas.microsoft.com/office/drawing/2014/main" id="{1DAB086C-A9CB-4663-B637-96F8365C9D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283AAA2-E245-4CFF-A26C-B85DBAC020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2">
            <a:extLst>
              <a:ext uri="{FF2B5EF4-FFF2-40B4-BE49-F238E27FC236}">
                <a16:creationId xmlns:a16="http://schemas.microsoft.com/office/drawing/2014/main" id="{1FF59FD2-6EB0-41ED-914B-1043117D0191}"/>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Reference Documents</a:t>
            </a:r>
          </a:p>
        </p:txBody>
      </p:sp>
      <p:sp>
        <p:nvSpPr>
          <p:cNvPr id="3" name="Content Placeholder 6">
            <a:extLst>
              <a:ext uri="{FF2B5EF4-FFF2-40B4-BE49-F238E27FC236}">
                <a16:creationId xmlns:a16="http://schemas.microsoft.com/office/drawing/2014/main" id="{45832E13-65F3-482B-9A3D-ACFE78D14800}"/>
              </a:ext>
            </a:extLst>
          </p:cNvPr>
          <p:cNvSpPr>
            <a:spLocks noGrp="1"/>
          </p:cNvSpPr>
          <p:nvPr>
            <p:ph idx="1"/>
          </p:nvPr>
        </p:nvSpPr>
        <p:spPr>
          <a:xfrm>
            <a:off x="685800" y="2112964"/>
            <a:ext cx="10972800" cy="2770187"/>
          </a:xfrm>
        </p:spPr>
        <p:txBody>
          <a:bodyPr/>
          <a:lstStyle/>
          <a:p>
            <a:pPr marL="285744" indent="-285744">
              <a:buFont typeface="Wingdings" panose="05000000000000000000" pitchFamily="2" charset="2"/>
              <a:buChar char="ü"/>
              <a:defRPr/>
            </a:pPr>
            <a:r>
              <a:rPr lang="en-US" alt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http://www.fda.gov/ICECI/EnforcementActions/FDADebarmentList/default.htm</a:t>
            </a:r>
            <a:endParaRPr lang="en-US" alt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defRPr/>
            </a:pPr>
            <a:endParaRPr lang="en-US" alt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285744" indent="-285744">
              <a:buFont typeface="Wingdings" panose="05000000000000000000" pitchFamily="2" charset="2"/>
              <a:buChar char="ü"/>
              <a:defRPr/>
            </a:pPr>
            <a:r>
              <a:rPr lang="en-US" alt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http://www.ama-assn.org/ama/pub/education-careers/becoming-physician/medical-licensure/state-medical-boards.page</a:t>
            </a:r>
            <a:endParaRPr lang="en-US" alt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defRPr/>
            </a:pPr>
            <a:endParaRPr lang="en-US" alt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285744" indent="-285744">
              <a:buFont typeface="Wingdings" panose="05000000000000000000" pitchFamily="2" charset="2"/>
              <a:buChar char="ü"/>
              <a:defRPr/>
            </a:pPr>
            <a:r>
              <a:rPr lang="en-US" alt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http://exclusions.oig.hhs.gov/</a:t>
            </a:r>
            <a:endParaRPr lang="en-US" alt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defRPr/>
            </a:pPr>
            <a:endParaRPr lang="en-US" alt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285744" indent="-285744">
              <a:buFont typeface="Wingdings" panose="05000000000000000000" pitchFamily="2" charset="2"/>
              <a:buChar char="ü"/>
              <a:defRPr/>
            </a:pPr>
            <a:r>
              <a:rPr lang="en-US" alt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https://www.epls.gov/epls/search.do</a:t>
            </a:r>
            <a:endParaRPr lang="en-US" alt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defRPr/>
            </a:pPr>
            <a:endParaRPr lang="en-US" altLang="en-US" sz="32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id="{38E8249D-3E5E-4A15-957F-594162804820}"/>
              </a:ext>
            </a:extLst>
          </p:cNvPr>
          <p:cNvGrpSpPr/>
          <p:nvPr/>
        </p:nvGrpSpPr>
        <p:grpSpPr>
          <a:xfrm>
            <a:off x="11731423" y="6794027"/>
            <a:ext cx="2486391" cy="1316920"/>
            <a:chOff x="11731423" y="6794027"/>
            <a:chExt cx="2486391" cy="1316920"/>
          </a:xfrm>
        </p:grpSpPr>
        <p:sp>
          <p:nvSpPr>
            <p:cNvPr id="5" name="Rectangle 4">
              <a:extLst>
                <a:ext uri="{FF2B5EF4-FFF2-40B4-BE49-F238E27FC236}">
                  <a16:creationId xmlns:a16="http://schemas.microsoft.com/office/drawing/2014/main" id="{7B591F9E-A77D-4631-9C8A-815364D5698D}"/>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6" name="Picture 4">
              <a:extLst>
                <a:ext uri="{FF2B5EF4-FFF2-40B4-BE49-F238E27FC236}">
                  <a16:creationId xmlns:a16="http://schemas.microsoft.com/office/drawing/2014/main" id="{DC3D7E67-C337-4DBA-A6BA-7E964ECD12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C9A17F10-E726-4970-B23F-3F24D88426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DFA13D8-5BAF-47C2-A2B6-A0ACA2496047}"/>
              </a:ext>
            </a:extLst>
          </p:cNvPr>
          <p:cNvSpPr/>
          <p:nvPr/>
        </p:nvSpPr>
        <p:spPr>
          <a:xfrm>
            <a:off x="11667814" y="6734084"/>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eaLnBrk="1" fontAlgn="auto" hangingPunct="1">
              <a:spcBef>
                <a:spcPts val="0"/>
              </a:spcBef>
              <a:spcAft>
                <a:spcPts val="0"/>
              </a:spcAft>
            </a:pPr>
            <a:endParaRPr lang="en-US" sz="2160">
              <a:solidFill>
                <a:srgbClr val="FFFFFF"/>
              </a:solidFill>
              <a:latin typeface="Calibri" panose="020F0502020204030204"/>
            </a:endParaRPr>
          </a:p>
        </p:txBody>
      </p:sp>
      <p:sp>
        <p:nvSpPr>
          <p:cNvPr id="3" name="Title 2">
            <a:extLst>
              <a:ext uri="{FF2B5EF4-FFF2-40B4-BE49-F238E27FC236}">
                <a16:creationId xmlns:a16="http://schemas.microsoft.com/office/drawing/2014/main" id="{C56B13E3-47D4-2C4D-BBD7-2673FCEFCEAB}"/>
              </a:ext>
            </a:extLst>
          </p:cNvPr>
          <p:cNvSpPr>
            <a:spLocks noGrp="1"/>
          </p:cNvSpPr>
          <p:nvPr>
            <p:ph type="title"/>
          </p:nvPr>
        </p:nvSpPr>
        <p:spPr/>
        <p:txBody>
          <a:bodyPr/>
          <a:lstStyle/>
          <a:p>
            <a:r>
              <a:rPr lang="en-US" altLang="en-US" b="1" dirty="0">
                <a:solidFill>
                  <a:srgbClr val="FFCB20"/>
                </a:solidFill>
                <a:ea typeface="Arial Unicode MS" panose="020B0604020202020204" pitchFamily="34" charset="-128"/>
                <a:cs typeface="Arial Unicode MS" panose="020B0604020202020204" pitchFamily="34" charset="-128"/>
              </a:rPr>
              <a:t>HCP Reportable &amp; Non Reportable</a:t>
            </a:r>
            <a:endParaRPr lang="en-US" dirty="0"/>
          </a:p>
        </p:txBody>
      </p:sp>
      <p:graphicFrame>
        <p:nvGraphicFramePr>
          <p:cNvPr id="7" name="Table 6">
            <a:extLst>
              <a:ext uri="{FF2B5EF4-FFF2-40B4-BE49-F238E27FC236}">
                <a16:creationId xmlns:a16="http://schemas.microsoft.com/office/drawing/2014/main" id="{DF68A7E3-B47D-9643-BC9F-10FD795EAA8E}"/>
              </a:ext>
            </a:extLst>
          </p:cNvPr>
          <p:cNvGraphicFramePr>
            <a:graphicFrameLocks noGrp="1"/>
          </p:cNvGraphicFramePr>
          <p:nvPr>
            <p:extLst>
              <p:ext uri="{D42A27DB-BD31-4B8C-83A1-F6EECF244321}">
                <p14:modId xmlns:p14="http://schemas.microsoft.com/office/powerpoint/2010/main" val="1617014786"/>
              </p:ext>
            </p:extLst>
          </p:nvPr>
        </p:nvGraphicFramePr>
        <p:xfrm>
          <a:off x="378216" y="1811201"/>
          <a:ext cx="11749616" cy="6170067"/>
        </p:xfrm>
        <a:graphic>
          <a:graphicData uri="http://schemas.openxmlformats.org/drawingml/2006/table">
            <a:tbl>
              <a:tblPr firstRow="1" bandRow="1">
                <a:tableStyleId>{85BE263C-DBD7-4A20-BB59-AAB30ACAA65A}</a:tableStyleId>
              </a:tblPr>
              <a:tblGrid>
                <a:gridCol w="2814163">
                  <a:extLst>
                    <a:ext uri="{9D8B030D-6E8A-4147-A177-3AD203B41FA5}">
                      <a16:colId xmlns:a16="http://schemas.microsoft.com/office/drawing/2014/main" val="3464101711"/>
                    </a:ext>
                  </a:extLst>
                </a:gridCol>
                <a:gridCol w="6384758">
                  <a:extLst>
                    <a:ext uri="{9D8B030D-6E8A-4147-A177-3AD203B41FA5}">
                      <a16:colId xmlns:a16="http://schemas.microsoft.com/office/drawing/2014/main" val="2116619873"/>
                    </a:ext>
                  </a:extLst>
                </a:gridCol>
                <a:gridCol w="1379621">
                  <a:extLst>
                    <a:ext uri="{9D8B030D-6E8A-4147-A177-3AD203B41FA5}">
                      <a16:colId xmlns:a16="http://schemas.microsoft.com/office/drawing/2014/main" val="1052691518"/>
                    </a:ext>
                  </a:extLst>
                </a:gridCol>
                <a:gridCol w="1171074">
                  <a:extLst>
                    <a:ext uri="{9D8B030D-6E8A-4147-A177-3AD203B41FA5}">
                      <a16:colId xmlns:a16="http://schemas.microsoft.com/office/drawing/2014/main" val="609383033"/>
                    </a:ext>
                  </a:extLst>
                </a:gridCol>
              </a:tblGrid>
              <a:tr h="768096">
                <a:tc>
                  <a:txBody>
                    <a:bodyPr/>
                    <a:lstStyle/>
                    <a:p>
                      <a:pPr algn="ctr"/>
                      <a:r>
                        <a:rPr lang="en-US" sz="2200" b="1" i="0" dirty="0">
                          <a:solidFill>
                            <a:srgbClr val="FFCB20"/>
                          </a:solidFill>
                          <a:latin typeface="Arial Nova Cond Light" panose="020B0306020202020204" pitchFamily="34" charset="0"/>
                        </a:rPr>
                        <a:t>Recipient Profession</a:t>
                      </a:r>
                    </a:p>
                  </a:txBody>
                  <a:tcPr marL="109728" marR="109728" marT="54864" marB="54864">
                    <a:lnL>
                      <a:noFill/>
                    </a:lnL>
                    <a:lnR>
                      <a:noFill/>
                    </a:lnR>
                    <a:lnT w="254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i="0" dirty="0">
                          <a:solidFill>
                            <a:srgbClr val="FFCB20"/>
                          </a:solidFill>
                          <a:latin typeface="Arial Nova Cond Light" panose="020B0306020202020204" pitchFamily="34" charset="0"/>
                        </a:rPr>
                        <a:t>Recipient Job Classification</a:t>
                      </a:r>
                    </a:p>
                  </a:txBody>
                  <a:tcPr marL="109728" marR="109728" marT="54864" marB="54864">
                    <a:lnL>
                      <a:noFill/>
                    </a:lnL>
                    <a:lnR>
                      <a:noFill/>
                    </a:lnR>
                    <a:lnT w="254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i="0" dirty="0">
                          <a:solidFill>
                            <a:srgbClr val="FFCB20"/>
                          </a:solidFill>
                          <a:latin typeface="Arial Nova Cond Light" panose="020B0306020202020204" pitchFamily="34" charset="0"/>
                        </a:rPr>
                        <a:t>Reportable – General</a:t>
                      </a:r>
                    </a:p>
                  </a:txBody>
                  <a:tcPr marL="109728" marR="109728" marT="54864" marB="54864">
                    <a:lnL>
                      <a:noFill/>
                    </a:lnL>
                    <a:lnR>
                      <a:noFill/>
                    </a:lnR>
                    <a:lnT w="254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i="0" dirty="0">
                          <a:solidFill>
                            <a:srgbClr val="FFCB20"/>
                          </a:solidFill>
                          <a:latin typeface="Arial Nova Cond Light" panose="020B0306020202020204" pitchFamily="34" charset="0"/>
                        </a:rPr>
                        <a:t>MA, DC, VT, NV</a:t>
                      </a:r>
                    </a:p>
                  </a:txBody>
                  <a:tcPr marL="109728" marR="109728" marT="54864" marB="54864">
                    <a:lnL>
                      <a:noFill/>
                    </a:lnL>
                    <a:lnR>
                      <a:noFill/>
                    </a:lnR>
                    <a:lnT w="254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2876473"/>
                  </a:ext>
                </a:extLst>
              </a:tr>
              <a:tr h="1098195">
                <a:tc>
                  <a:txBody>
                    <a:bodyPr/>
                    <a:lstStyle/>
                    <a:p>
                      <a:r>
                        <a:rPr lang="en-US" sz="2000" b="0" i="0" dirty="0">
                          <a:solidFill>
                            <a:srgbClr val="0C2F79"/>
                          </a:solidFill>
                          <a:latin typeface="Arial Nova Cond Light" panose="020B0306020202020204" pitchFamily="34" charset="0"/>
                        </a:rPr>
                        <a:t>Mid-Level Practitioner</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solidFill>
                      <a:srgbClr val="E7E7E7"/>
                    </a:solidFill>
                  </a:tcPr>
                </a:tc>
                <a:tc>
                  <a:txBody>
                    <a:bodyPr/>
                    <a:lstStyle/>
                    <a:p>
                      <a:r>
                        <a:rPr lang="en-US" sz="2000" b="0" i="0" dirty="0">
                          <a:solidFill>
                            <a:srgbClr val="0C2F79"/>
                          </a:solidFill>
                          <a:latin typeface="Arial Nova Cond Light" panose="020B0306020202020204" pitchFamily="34" charset="0"/>
                        </a:rPr>
                        <a:t>-APRN – Advanced Practice Registered Nurse</a:t>
                      </a:r>
                    </a:p>
                    <a:p>
                      <a:r>
                        <a:rPr lang="en-US" sz="2000" b="0" i="0" dirty="0">
                          <a:solidFill>
                            <a:srgbClr val="0C2F79"/>
                          </a:solidFill>
                          <a:latin typeface="Arial Nova Cond Light" panose="020B0306020202020204" pitchFamily="34" charset="0"/>
                        </a:rPr>
                        <a:t>-NP – Nurse Practitioner</a:t>
                      </a:r>
                    </a:p>
                    <a:p>
                      <a:r>
                        <a:rPr lang="en-US" sz="2000" b="0" i="0" dirty="0">
                          <a:solidFill>
                            <a:srgbClr val="0C2F79"/>
                          </a:solidFill>
                          <a:latin typeface="Arial Nova Cond Light" panose="020B0306020202020204" pitchFamily="34" charset="0"/>
                        </a:rPr>
                        <a:t>-PA – Physician Assistant</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r>
                        <a:rPr lang="en-US" sz="1700" b="1" i="0" dirty="0">
                          <a:solidFill>
                            <a:srgbClr val="0C2F79"/>
                          </a:solidFill>
                          <a:latin typeface="Arial Nova Cond Light" panose="020B0306020202020204" pitchFamily="34" charset="0"/>
                        </a:rPr>
                        <a:t>Yes</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r>
                        <a:rPr lang="en-US" sz="1700" b="1" i="0" dirty="0">
                          <a:solidFill>
                            <a:srgbClr val="0C2F79"/>
                          </a:solidFill>
                          <a:latin typeface="Arial Nova Cond Light" panose="020B0306020202020204" pitchFamily="34" charset="0"/>
                        </a:rPr>
                        <a:t>Yes</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455412105"/>
                  </a:ext>
                </a:extLst>
              </a:tr>
              <a:tr h="0">
                <a:tc>
                  <a:txBody>
                    <a:bodyPr/>
                    <a:lstStyle/>
                    <a:p>
                      <a:pPr marL="0" marR="0" lvl="0" indent="0" algn="l" defTabSz="1097253" rtl="0" eaLnBrk="1" fontAlgn="auto" latinLnBrk="0" hangingPunct="1">
                        <a:lnSpc>
                          <a:spcPct val="100000"/>
                        </a:lnSpc>
                        <a:spcBef>
                          <a:spcPts val="0"/>
                        </a:spcBef>
                        <a:spcAft>
                          <a:spcPts val="0"/>
                        </a:spcAft>
                        <a:buClrTx/>
                        <a:buSzTx/>
                        <a:buFontTx/>
                        <a:buNone/>
                        <a:tabLst/>
                        <a:defRPr/>
                      </a:pPr>
                      <a:r>
                        <a:rPr lang="en-US" sz="2000" b="0" i="0" dirty="0">
                          <a:solidFill>
                            <a:srgbClr val="0C2F79"/>
                          </a:solidFill>
                          <a:latin typeface="Arial Nova Cond Light" panose="020B0306020202020204" pitchFamily="34" charset="0"/>
                        </a:rPr>
                        <a:t>Mid-Level Practitioner</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noFill/>
                  </a:tcPr>
                </a:tc>
                <a:tc>
                  <a:txBody>
                    <a:bodyPr/>
                    <a:lstStyle/>
                    <a:p>
                      <a:r>
                        <a:rPr lang="en-US" sz="2000" b="0" i="0" dirty="0">
                          <a:solidFill>
                            <a:srgbClr val="0C2F79"/>
                          </a:solidFill>
                          <a:latin typeface="Arial Nova Cond Light" panose="020B0306020202020204" pitchFamily="34" charset="0"/>
                        </a:rPr>
                        <a:t>Dental Therapist</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r>
                        <a:rPr lang="en-US" sz="1700" b="1" i="0" dirty="0">
                          <a:solidFill>
                            <a:srgbClr val="0C2F79"/>
                          </a:solidFill>
                          <a:latin typeface="Arial Nova Cond Light" panose="020B0306020202020204" pitchFamily="34" charset="0"/>
                        </a:rPr>
                        <a:t>No</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r>
                        <a:rPr lang="en-US" sz="1700" b="1" i="0" dirty="0">
                          <a:solidFill>
                            <a:srgbClr val="0C2F79"/>
                          </a:solidFill>
                          <a:latin typeface="Arial Nova Cond Light" panose="020B0306020202020204" pitchFamily="34" charset="0"/>
                        </a:rPr>
                        <a:t>Yes</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1738480"/>
                  </a:ext>
                </a:extLst>
              </a:tr>
              <a:tr h="768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a:solidFill>
                            <a:srgbClr val="0C2F79"/>
                          </a:solidFill>
                          <a:latin typeface="Arial Nova Cond Light" panose="020B0306020202020204" pitchFamily="34" charset="0"/>
                        </a:rPr>
                        <a:t>Nurse</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r>
                        <a:rPr lang="en-US" sz="2000" b="0" i="0" dirty="0">
                          <a:solidFill>
                            <a:srgbClr val="0C2F79"/>
                          </a:solidFill>
                          <a:latin typeface="Arial Nova Cond Light" panose="020B0306020202020204" pitchFamily="34" charset="0"/>
                        </a:rPr>
                        <a:t>-BSN – Bachelor of Science in Nursing</a:t>
                      </a:r>
                    </a:p>
                    <a:p>
                      <a:r>
                        <a:rPr lang="en-US" sz="2000" b="0" i="0" dirty="0">
                          <a:solidFill>
                            <a:srgbClr val="0C2F79"/>
                          </a:solidFill>
                          <a:latin typeface="Arial Nova Cond Light" panose="020B0306020202020204" pitchFamily="34" charset="0"/>
                        </a:rPr>
                        <a:t>-LPN – Licensed Practical Nurse</a:t>
                      </a:r>
                    </a:p>
                    <a:p>
                      <a:r>
                        <a:rPr lang="en-US" sz="2000" b="0" i="0" dirty="0">
                          <a:solidFill>
                            <a:srgbClr val="0C2F79"/>
                          </a:solidFill>
                          <a:latin typeface="Arial Nova Cond Light" panose="020B0306020202020204" pitchFamily="34" charset="0"/>
                        </a:rPr>
                        <a:t>-RN – Registered Nurse</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r>
                        <a:rPr lang="en-US" sz="1700" b="1" i="0" dirty="0">
                          <a:solidFill>
                            <a:srgbClr val="0C2F79"/>
                          </a:solidFill>
                          <a:latin typeface="Arial Nova Cond Light" panose="020B0306020202020204" pitchFamily="34" charset="0"/>
                        </a:rPr>
                        <a:t>Yes</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r>
                        <a:rPr lang="en-US" sz="1700" b="1" i="0" dirty="0">
                          <a:solidFill>
                            <a:srgbClr val="0C2F79"/>
                          </a:solidFill>
                          <a:latin typeface="Arial Nova Cond Light" panose="020B0306020202020204" pitchFamily="34" charset="0"/>
                        </a:rPr>
                        <a:t>Yes</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505994040"/>
                  </a:ext>
                </a:extLst>
              </a:tr>
              <a:tr h="768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a:solidFill>
                            <a:srgbClr val="0C2F79"/>
                          </a:solidFill>
                          <a:latin typeface="Arial Nova Cond Light" panose="020B0306020202020204" pitchFamily="34" charset="0"/>
                        </a:rPr>
                        <a:t>Other Professional</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r>
                        <a:rPr lang="en-US" sz="2000" b="0" i="0" dirty="0">
                          <a:solidFill>
                            <a:srgbClr val="0C2F79"/>
                          </a:solidFill>
                          <a:latin typeface="Arial Nova Cond Light" panose="020B0306020202020204" pitchFamily="34" charset="0"/>
                        </a:rPr>
                        <a:t>-PhD – Doctor of Philosophy</a:t>
                      </a:r>
                    </a:p>
                    <a:p>
                      <a:r>
                        <a:rPr lang="en-US" sz="2000" b="0" i="0" dirty="0">
                          <a:solidFill>
                            <a:srgbClr val="0C2F79"/>
                          </a:solidFill>
                          <a:latin typeface="Arial Nova Cond Light" panose="020B0306020202020204" pitchFamily="34" charset="0"/>
                        </a:rPr>
                        <a:t>-PsyD – Doctor of Psychology</a:t>
                      </a:r>
                    </a:p>
                    <a:p>
                      <a:r>
                        <a:rPr lang="en-US" sz="2000" b="0" i="0" dirty="0">
                          <a:solidFill>
                            <a:srgbClr val="0C2F79"/>
                          </a:solidFill>
                          <a:latin typeface="Arial Nova Cond Light" panose="020B0306020202020204" pitchFamily="34" charset="0"/>
                        </a:rPr>
                        <a:t>-Optician</a:t>
                      </a:r>
                    </a:p>
                    <a:p>
                      <a:r>
                        <a:rPr lang="en-US" sz="2000" b="0" i="0" dirty="0">
                          <a:solidFill>
                            <a:srgbClr val="0C2F79"/>
                          </a:solidFill>
                          <a:latin typeface="Arial Nova Cond Light" panose="020B0306020202020204" pitchFamily="34" charset="0"/>
                        </a:rPr>
                        <a:t>-Counselor</a:t>
                      </a:r>
                    </a:p>
                    <a:p>
                      <a:r>
                        <a:rPr lang="en-US" sz="2000" b="0" i="0" dirty="0">
                          <a:solidFill>
                            <a:srgbClr val="0C2F79"/>
                          </a:solidFill>
                          <a:latin typeface="Arial Nova Cond Light" panose="020B0306020202020204" pitchFamily="34" charset="0"/>
                        </a:rPr>
                        <a:t>-Social Worker</a:t>
                      </a:r>
                    </a:p>
                    <a:p>
                      <a:r>
                        <a:rPr lang="en-US" sz="2000" b="0" i="0" dirty="0">
                          <a:solidFill>
                            <a:srgbClr val="0C2F79"/>
                          </a:solidFill>
                          <a:latin typeface="Arial Nova Cond Light" panose="020B0306020202020204" pitchFamily="34" charset="0"/>
                        </a:rPr>
                        <a:t>-Technician</a:t>
                      </a:r>
                    </a:p>
                    <a:p>
                      <a:r>
                        <a:rPr lang="en-US" sz="2000" b="0" i="0" dirty="0">
                          <a:solidFill>
                            <a:srgbClr val="0C2F79"/>
                          </a:solidFill>
                          <a:latin typeface="Arial Nova Cond Light" panose="020B0306020202020204" pitchFamily="34" charset="0"/>
                        </a:rPr>
                        <a:t>-Student</a:t>
                      </a:r>
                    </a:p>
                    <a:p>
                      <a:r>
                        <a:rPr lang="en-US" sz="2000" b="0" i="0" dirty="0">
                          <a:solidFill>
                            <a:srgbClr val="0C2F79"/>
                          </a:solidFill>
                          <a:latin typeface="Arial Nova Cond Light" panose="020B0306020202020204" pitchFamily="34" charset="0"/>
                        </a:rPr>
                        <a:t>-Non-licensed Other Professional</a:t>
                      </a:r>
                    </a:p>
                    <a:p>
                      <a:r>
                        <a:rPr lang="en-US" sz="2000" b="0" i="0" dirty="0">
                          <a:solidFill>
                            <a:srgbClr val="0C2F79"/>
                          </a:solidFill>
                          <a:latin typeface="Arial Nova Cond Light" panose="020B0306020202020204" pitchFamily="34" charset="0"/>
                        </a:rPr>
                        <a:t>-Administrative Staff</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r>
                        <a:rPr lang="en-US" sz="1700" b="1" i="0" dirty="0">
                          <a:solidFill>
                            <a:srgbClr val="0C2F79"/>
                          </a:solidFill>
                          <a:latin typeface="Arial Nova Cond Light" panose="020B0306020202020204" pitchFamily="34" charset="0"/>
                        </a:rPr>
                        <a:t>No</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r>
                        <a:rPr lang="en-US" sz="1700" b="1" i="0" dirty="0">
                          <a:solidFill>
                            <a:srgbClr val="0C2F79"/>
                          </a:solidFill>
                          <a:latin typeface="Arial Nova Cond Light" panose="020B0306020202020204" pitchFamily="34" charset="0"/>
                        </a:rPr>
                        <a:t>No</a:t>
                      </a:r>
                    </a:p>
                  </a:txBody>
                  <a:tcPr marL="109728" marR="109728"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353212903"/>
                  </a:ext>
                </a:extLst>
              </a:tr>
            </a:tbl>
          </a:graphicData>
        </a:graphic>
      </p:graphicFrame>
      <p:pic>
        <p:nvPicPr>
          <p:cNvPr id="8" name="Picture 7">
            <a:extLst>
              <a:ext uri="{FF2B5EF4-FFF2-40B4-BE49-F238E27FC236}">
                <a16:creationId xmlns:a16="http://schemas.microsoft.com/office/drawing/2014/main" id="{3F6F0895-0B9E-44CA-97F8-BA41FDB02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6984" y="6953569"/>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7CCB974-D80A-4763-862E-425F1FCA18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2539" y="7395884"/>
            <a:ext cx="891665" cy="56586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859333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a:extLst>
              <a:ext uri="{FF2B5EF4-FFF2-40B4-BE49-F238E27FC236}">
                <a16:creationId xmlns:a16="http://schemas.microsoft.com/office/drawing/2014/main" id="{5056A2EC-C2C9-42A6-9BFB-425577520E74}"/>
              </a:ext>
            </a:extLst>
          </p:cNvPr>
          <p:cNvSpPr>
            <a:spLocks noGrp="1" noChangeArrowheads="1"/>
          </p:cNvSpPr>
          <p:nvPr>
            <p:ph type="title"/>
          </p:nvPr>
        </p:nvSpPr>
        <p:spPr>
          <a:xfrm>
            <a:off x="685800" y="3432175"/>
            <a:ext cx="13258800" cy="787400"/>
          </a:xfrm>
        </p:spPr>
        <p:txBody>
          <a:bodyPr/>
          <a:lstStyle/>
          <a:p>
            <a:r>
              <a:rPr lang="en-US" altLang="en-US" dirty="0">
                <a:solidFill>
                  <a:srgbClr val="0C2F79"/>
                </a:solidFill>
                <a:latin typeface="Arial Nova Cond Light" panose="020B0306020202020204" pitchFamily="34" charset="0"/>
                <a:ea typeface="Arial Unicode MS" panose="020B0604020202020204" pitchFamily="34" charset="-128"/>
                <a:cs typeface="Arial Unicode MS" panose="020B0604020202020204" pitchFamily="34" charset="-128"/>
              </a:rPr>
              <a:t>THANK YOU</a:t>
            </a:r>
          </a:p>
        </p:txBody>
      </p:sp>
      <p:grpSp>
        <p:nvGrpSpPr>
          <p:cNvPr id="3" name="Group 2">
            <a:extLst>
              <a:ext uri="{FF2B5EF4-FFF2-40B4-BE49-F238E27FC236}">
                <a16:creationId xmlns:a16="http://schemas.microsoft.com/office/drawing/2014/main" id="{3C58884D-E0F3-4B8E-8251-90CBB73A2D0B}"/>
              </a:ext>
            </a:extLst>
          </p:cNvPr>
          <p:cNvGrpSpPr/>
          <p:nvPr/>
        </p:nvGrpSpPr>
        <p:grpSpPr>
          <a:xfrm>
            <a:off x="11731423" y="6794027"/>
            <a:ext cx="2486391" cy="1316920"/>
            <a:chOff x="11731423" y="6794027"/>
            <a:chExt cx="2486391" cy="1316920"/>
          </a:xfrm>
        </p:grpSpPr>
        <p:sp>
          <p:nvSpPr>
            <p:cNvPr id="4" name="Rectangle 3">
              <a:extLst>
                <a:ext uri="{FF2B5EF4-FFF2-40B4-BE49-F238E27FC236}">
                  <a16:creationId xmlns:a16="http://schemas.microsoft.com/office/drawing/2014/main" id="{627B9370-1F86-4B34-9885-54F3BA5B2A07}"/>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5" name="Picture 4">
              <a:extLst>
                <a:ext uri="{FF2B5EF4-FFF2-40B4-BE49-F238E27FC236}">
                  <a16:creationId xmlns:a16="http://schemas.microsoft.com/office/drawing/2014/main" id="{82239629-9331-473A-8302-9DC87B887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1505EEB-3244-486B-BC8B-96321E7E0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a:extLst>
              <a:ext uri="{FF2B5EF4-FFF2-40B4-BE49-F238E27FC236}">
                <a16:creationId xmlns:a16="http://schemas.microsoft.com/office/drawing/2014/main" id="{578A6246-29D1-44F6-B642-146783349DB7}"/>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Why is Totality Important?</a:t>
            </a:r>
          </a:p>
        </p:txBody>
      </p:sp>
      <p:sp>
        <p:nvSpPr>
          <p:cNvPr id="5" name="Content Placeholder 2">
            <a:extLst>
              <a:ext uri="{FF2B5EF4-FFF2-40B4-BE49-F238E27FC236}">
                <a16:creationId xmlns:a16="http://schemas.microsoft.com/office/drawing/2014/main" id="{FA631BE8-7503-4841-9027-D47E8A24D3CC}"/>
              </a:ext>
            </a:extLst>
          </p:cNvPr>
          <p:cNvSpPr>
            <a:spLocks noGrp="1"/>
          </p:cNvSpPr>
          <p:nvPr>
            <p:ph idx="1"/>
          </p:nvPr>
        </p:nvSpPr>
        <p:spPr>
          <a:xfrm>
            <a:off x="685801" y="3028951"/>
            <a:ext cx="12468225" cy="3505200"/>
          </a:xfrm>
        </p:spPr>
        <p:txBody>
          <a:bodyPr/>
          <a:lstStyle/>
          <a:p>
            <a:pPr marL="0" indent="0">
              <a:buNone/>
              <a:defRPr/>
            </a:pPr>
            <a:r>
              <a:rPr lang="en-US" sz="24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Open Payments  (“Sunshine Act”)</a:t>
            </a:r>
            <a:endParaRPr lang="en-US" sz="7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285744" indent="-285744">
              <a:buFont typeface="Wingdings" panose="05000000000000000000" pitchFamily="2" charset="2"/>
              <a:buChar char="Ø"/>
              <a:defRPr/>
            </a:pPr>
            <a:r>
              <a:rPr 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Program implemented in accordance with physician and teaching hospital payment reporting provisions of the Affordable Care Act (ACA) of 2010</a:t>
            </a:r>
          </a:p>
          <a:p>
            <a:pPr marL="285744" indent="-285744">
              <a:buFont typeface="Wingdings" panose="05000000000000000000" pitchFamily="2" charset="2"/>
              <a:buChar char="Ø"/>
              <a:defRPr/>
            </a:pPr>
            <a:r>
              <a:rPr 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Requires  health care manufacturers to report to the federal government certain </a:t>
            </a:r>
            <a:r>
              <a:rPr lang="en-US" sz="20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payments and other exchanges of value </a:t>
            </a:r>
            <a:r>
              <a:rPr 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(e.g. food and beverage, travel expenses) provided to U.S. </a:t>
            </a:r>
            <a:r>
              <a:rPr lang="en-US" sz="20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Healthcare Professionals (HCP) </a:t>
            </a:r>
            <a:r>
              <a:rPr 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and U.S. </a:t>
            </a:r>
            <a:r>
              <a:rPr lang="en-US" sz="20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teaching hospitals</a:t>
            </a:r>
            <a:r>
              <a:rPr 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a:t>
            </a:r>
          </a:p>
          <a:p>
            <a:pPr marL="285744" indent="-285744">
              <a:buFont typeface="Wingdings" panose="05000000000000000000" pitchFamily="2" charset="2"/>
              <a:buChar char="Ø"/>
              <a:defRPr/>
            </a:pPr>
            <a:r>
              <a:rPr 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Information is then posted by the government on a</a:t>
            </a:r>
            <a:r>
              <a:rPr lang="en-US" sz="20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 public</a:t>
            </a:r>
            <a:r>
              <a:rPr 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 Web site </a:t>
            </a:r>
          </a:p>
          <a:p>
            <a:pPr marL="0" indent="0">
              <a:buNone/>
              <a:defRPr/>
            </a:pPr>
            <a:r>
              <a:rPr lang="en-US" sz="24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Open Payments Impact</a:t>
            </a:r>
            <a:endParaRPr lang="en-US" sz="7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285744" indent="-285744">
              <a:buFont typeface="Wingdings" panose="05000000000000000000" pitchFamily="2" charset="2"/>
              <a:buChar char="Ø"/>
              <a:defRPr/>
            </a:pPr>
            <a:r>
              <a:rPr 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Tight timelines for Johnson and Johnson to prepare reports for submission requires all information be uploaded </a:t>
            </a:r>
            <a:r>
              <a:rPr lang="en-US" sz="20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ON TIME</a:t>
            </a:r>
          </a:p>
          <a:p>
            <a:pPr marL="285744" indent="-285744">
              <a:buFont typeface="Wingdings" panose="05000000000000000000" pitchFamily="2" charset="2"/>
              <a:buChar char="Ø"/>
              <a:defRPr/>
            </a:pPr>
            <a:r>
              <a:rPr lang="en-US" sz="2000" b="1"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Information in Totality will be used to compile the Open Payments reports</a:t>
            </a:r>
            <a:r>
              <a:rPr 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 as well as other disclosures such as state reporting and company transparency reports</a:t>
            </a:r>
          </a:p>
          <a:p>
            <a:pPr marL="285744" indent="-285744">
              <a:buFont typeface="Wingdings" panose="05000000000000000000" pitchFamily="2" charset="2"/>
              <a:buChar char="Ø"/>
              <a:defRPr/>
            </a:pPr>
            <a:r>
              <a:rPr 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Inaccurate information may result in non-compliance with applicable laws and potential penalties for our company and lead to the dissemination of inaccurate information to the public regarding our payments and other value transfers to HCPs.</a:t>
            </a:r>
          </a:p>
        </p:txBody>
      </p:sp>
      <p:sp>
        <p:nvSpPr>
          <p:cNvPr id="11267" name="Slide Number Placeholder 2">
            <a:extLst>
              <a:ext uri="{FF2B5EF4-FFF2-40B4-BE49-F238E27FC236}">
                <a16:creationId xmlns:a16="http://schemas.microsoft.com/office/drawing/2014/main" id="{B2CE4668-A59C-4BA7-A5C6-398F026A541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0FF9546-F691-4D74-8656-28522170A9DA}" type="slidenum">
              <a:rPr lang="en-US" altLang="en-US"/>
              <a:pPr/>
              <a:t>7</a:t>
            </a:fld>
            <a:endParaRPr lang="en-US" altLang="en-US"/>
          </a:p>
        </p:txBody>
      </p:sp>
      <p:sp>
        <p:nvSpPr>
          <p:cNvPr id="4" name="TextBox 3">
            <a:extLst>
              <a:ext uri="{FF2B5EF4-FFF2-40B4-BE49-F238E27FC236}">
                <a16:creationId xmlns:a16="http://schemas.microsoft.com/office/drawing/2014/main" id="{57FE9130-7FD4-4111-8948-031C0CA638AF}"/>
              </a:ext>
            </a:extLst>
          </p:cNvPr>
          <p:cNvSpPr txBox="1"/>
          <p:nvPr/>
        </p:nvSpPr>
        <p:spPr>
          <a:xfrm>
            <a:off x="685801" y="1435100"/>
            <a:ext cx="12468225" cy="1295400"/>
          </a:xfrm>
          <a:prstGeom prst="roundRect">
            <a:avLst/>
          </a:prstGeom>
          <a:solidFill>
            <a:srgbClr val="FFCB20"/>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ctr">
              <a:defRPr sz="1400" b="1">
                <a:solidFill>
                  <a:schemeClr val="tx1"/>
                </a:solidFill>
              </a:defRPr>
            </a:lvl1pPr>
          </a:lstStyle>
          <a:p>
            <a:pPr>
              <a:defRPr/>
            </a:pPr>
            <a:r>
              <a:rPr lang="en-US" sz="28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Totality</a:t>
            </a:r>
          </a:p>
          <a:p>
            <a:pPr marL="342891" indent="-342891" algn="l">
              <a:buFontTx/>
              <a:buAutoNum type="arabicParenR"/>
              <a:defRPr/>
            </a:pPr>
            <a:r>
              <a:rPr lang="en-US" sz="2000" b="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J&amp;J’s </a:t>
            </a:r>
            <a:r>
              <a:rPr 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system-of-record</a:t>
            </a:r>
            <a:r>
              <a:rPr lang="en-US" sz="2000" b="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 for value exchanges made to Healthcare Professionals (HCPs) </a:t>
            </a:r>
          </a:p>
          <a:p>
            <a:pPr marL="342891" indent="-342891" algn="l">
              <a:buFontTx/>
              <a:buAutoNum type="arabicParenR"/>
              <a:defRPr/>
            </a:pPr>
            <a:r>
              <a:rPr lang="en-US" sz="2000" b="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A </a:t>
            </a:r>
            <a:r>
              <a:rPr 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critical control mechanism </a:t>
            </a:r>
            <a:r>
              <a:rPr lang="en-US" sz="2000" b="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for J&amp;J’s Healthcare Compliance (HCC)  program.</a:t>
            </a:r>
          </a:p>
          <a:p>
            <a:pPr marL="342891" indent="-342891" algn="l">
              <a:buFontTx/>
              <a:buAutoNum type="arabicParenR"/>
              <a:defRPr/>
            </a:pPr>
            <a:r>
              <a:rPr lang="en-US" sz="2000" b="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Vital to J&amp;J’s compliance with </a:t>
            </a:r>
            <a:r>
              <a:rPr 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Federal Open Payments Regulations</a:t>
            </a:r>
          </a:p>
        </p:txBody>
      </p:sp>
      <p:grpSp>
        <p:nvGrpSpPr>
          <p:cNvPr id="6" name="Group 5">
            <a:extLst>
              <a:ext uri="{FF2B5EF4-FFF2-40B4-BE49-F238E27FC236}">
                <a16:creationId xmlns:a16="http://schemas.microsoft.com/office/drawing/2014/main" id="{EC9070C5-CD95-4D3A-91F2-9D7FBDD310D8}"/>
              </a:ext>
            </a:extLst>
          </p:cNvPr>
          <p:cNvGrpSpPr/>
          <p:nvPr/>
        </p:nvGrpSpPr>
        <p:grpSpPr>
          <a:xfrm>
            <a:off x="11731423" y="6794027"/>
            <a:ext cx="2486391" cy="1316920"/>
            <a:chOff x="11731423" y="6794027"/>
            <a:chExt cx="2486391" cy="1316920"/>
          </a:xfrm>
        </p:grpSpPr>
        <p:sp>
          <p:nvSpPr>
            <p:cNvPr id="7" name="Rectangle 6">
              <a:extLst>
                <a:ext uri="{FF2B5EF4-FFF2-40B4-BE49-F238E27FC236}">
                  <a16:creationId xmlns:a16="http://schemas.microsoft.com/office/drawing/2014/main" id="{4689E9C6-C9B9-42BD-A51C-61C21C21D284}"/>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8" name="Picture 4">
              <a:extLst>
                <a:ext uri="{FF2B5EF4-FFF2-40B4-BE49-F238E27FC236}">
                  <a16:creationId xmlns:a16="http://schemas.microsoft.com/office/drawing/2014/main" id="{8F7022E5-D824-4EF4-97EE-17986F26B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id="{51E7A874-78DE-4089-AB89-FF09AE093D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a:extLst>
              <a:ext uri="{FF2B5EF4-FFF2-40B4-BE49-F238E27FC236}">
                <a16:creationId xmlns:a16="http://schemas.microsoft.com/office/drawing/2014/main" id="{A104182A-37F9-47AB-AFEC-7B14790F5A83}"/>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Roles &amp; Responsibilities</a:t>
            </a:r>
          </a:p>
        </p:txBody>
      </p:sp>
      <p:sp>
        <p:nvSpPr>
          <p:cNvPr id="4" name="Content Placeholder 2">
            <a:extLst>
              <a:ext uri="{FF2B5EF4-FFF2-40B4-BE49-F238E27FC236}">
                <a16:creationId xmlns:a16="http://schemas.microsoft.com/office/drawing/2014/main" id="{C089089C-C364-4884-BF32-353F5C235817}"/>
              </a:ext>
            </a:extLst>
          </p:cNvPr>
          <p:cNvSpPr>
            <a:spLocks noGrp="1"/>
          </p:cNvSpPr>
          <p:nvPr>
            <p:ph idx="1"/>
          </p:nvPr>
        </p:nvSpPr>
        <p:spPr>
          <a:xfrm>
            <a:off x="8547100" y="1744660"/>
            <a:ext cx="4648200" cy="4784725"/>
          </a:xfrm>
        </p:spPr>
        <p:txBody>
          <a:bodyPr/>
          <a:lstStyle/>
          <a:p>
            <a:pPr algn="ctr" eaLnBrk="1" hangingPunct="1">
              <a:buFont typeface="Arial" panose="020B0604020202020204" pitchFamily="34" charset="0"/>
              <a:buNone/>
              <a:defRPr/>
            </a:pPr>
            <a:r>
              <a:rPr lang="en-US" altLang="en-US" sz="2800" b="1" u="sng"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J&amp;J Project Owner</a:t>
            </a:r>
          </a:p>
          <a:p>
            <a:pPr algn="ctr" eaLnBrk="1" hangingPunct="1">
              <a:buFont typeface="Arial" panose="020B0604020202020204" pitchFamily="34" charset="0"/>
              <a:buNone/>
              <a:defRPr/>
            </a:pPr>
            <a:endParaRPr lang="en-US" altLang="en-US" sz="900" b="1" u="sng"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285744" indent="-285744">
              <a:buFont typeface="Wingdings" panose="05000000000000000000" pitchFamily="2" charset="2"/>
              <a:buChar char="ü"/>
              <a:defRPr/>
            </a:pPr>
            <a:r>
              <a:rPr lang="en-US" alt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Program initiation for internal HCC review and approval</a:t>
            </a:r>
          </a:p>
          <a:p>
            <a:pPr marL="285744" indent="-285744">
              <a:buFont typeface="Wingdings" panose="05000000000000000000" pitchFamily="2" charset="2"/>
              <a:buChar char="ü"/>
              <a:defRPr/>
            </a:pPr>
            <a:r>
              <a:rPr lang="en-US" alt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Execute supplier contracts</a:t>
            </a:r>
          </a:p>
          <a:p>
            <a:pPr marL="285744" indent="-285744">
              <a:buFont typeface="Wingdings" panose="05000000000000000000" pitchFamily="2" charset="2"/>
              <a:buChar char="ü"/>
              <a:defRPr/>
            </a:pPr>
            <a:r>
              <a:rPr lang="en-US" alt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Ensure supplier is aligned with compliance deliverables</a:t>
            </a:r>
          </a:p>
          <a:p>
            <a:pPr marL="285744" indent="-285744">
              <a:buFont typeface="Wingdings" panose="05000000000000000000" pitchFamily="2" charset="2"/>
              <a:buChar char="ü"/>
              <a:defRPr/>
            </a:pPr>
            <a:r>
              <a:rPr lang="en-US" alt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Review of deliverables and uploads to ensure completion &amp; accuracy</a:t>
            </a:r>
          </a:p>
          <a:p>
            <a:pPr marL="285744" indent="-285744">
              <a:buFont typeface="Wingdings" panose="05000000000000000000" pitchFamily="2" charset="2"/>
              <a:buChar char="ü"/>
              <a:defRPr/>
            </a:pPr>
            <a:r>
              <a:rPr lang="en-US" alt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Closing the project</a:t>
            </a:r>
          </a:p>
        </p:txBody>
      </p:sp>
      <p:sp>
        <p:nvSpPr>
          <p:cNvPr id="12291" name="Slide Number Placeholder 2">
            <a:extLst>
              <a:ext uri="{FF2B5EF4-FFF2-40B4-BE49-F238E27FC236}">
                <a16:creationId xmlns:a16="http://schemas.microsoft.com/office/drawing/2014/main" id="{9271056A-B2F0-405B-9D69-B8189CF95FC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C281B55-C11D-4A1C-A9EB-FF9A6B3F550E}" type="slidenum">
              <a:rPr lang="en-US" altLang="en-US"/>
              <a:pPr/>
              <a:t>8</a:t>
            </a:fld>
            <a:endParaRPr lang="en-US" altLang="en-US"/>
          </a:p>
        </p:txBody>
      </p:sp>
      <p:sp>
        <p:nvSpPr>
          <p:cNvPr id="5" name="Content Placeholder 3">
            <a:extLst>
              <a:ext uri="{FF2B5EF4-FFF2-40B4-BE49-F238E27FC236}">
                <a16:creationId xmlns:a16="http://schemas.microsoft.com/office/drawing/2014/main" id="{47D59760-F9EB-43E3-B839-6213491DD9F9}"/>
              </a:ext>
            </a:extLst>
          </p:cNvPr>
          <p:cNvSpPr txBox="1">
            <a:spLocks/>
          </p:cNvSpPr>
          <p:nvPr/>
        </p:nvSpPr>
        <p:spPr>
          <a:xfrm>
            <a:off x="685800" y="1744660"/>
            <a:ext cx="7315200" cy="5689600"/>
          </a:xfrm>
          <a:prstGeom prst="rect">
            <a:avLst/>
          </a:prstGeom>
        </p:spPr>
        <p:txBody>
          <a:bodyPr/>
          <a:lstStyle>
            <a:lvl1pPr marL="342900" indent="-342900" algn="l" defTabSz="457200" rtl="0" eaLnBrk="0" fontAlgn="base" hangingPunct="0">
              <a:spcBef>
                <a:spcPts val="800"/>
              </a:spcBef>
              <a:spcAft>
                <a:spcPct val="0"/>
              </a:spcAft>
              <a:buFont typeface="Arial" pitchFamily="34" charset="0"/>
              <a:defRPr kern="1200">
                <a:solidFill>
                  <a:schemeClr val="tx1"/>
                </a:solidFill>
                <a:latin typeface="Arial" pitchFamily="34" charset="0"/>
                <a:ea typeface="Verdana" pitchFamily="34" charset="0"/>
                <a:cs typeface="Arial" pitchFamily="34" charset="0"/>
              </a:defRPr>
            </a:lvl1pPr>
            <a:lvl2pPr marL="269875" indent="-215900" algn="l" defTabSz="457200" rtl="0" eaLnBrk="0" fontAlgn="base" hangingPunct="0">
              <a:spcBef>
                <a:spcPts val="500"/>
              </a:spcBef>
              <a:spcAft>
                <a:spcPct val="0"/>
              </a:spcAft>
              <a:buClr>
                <a:schemeClr val="accent1"/>
              </a:buClr>
              <a:buFont typeface="Lucida Grande"/>
              <a:buChar char="•"/>
              <a:defRPr kern="1200">
                <a:solidFill>
                  <a:schemeClr val="tx1"/>
                </a:solidFill>
                <a:latin typeface="Arial" pitchFamily="34" charset="0"/>
                <a:ea typeface="Verdana" pitchFamily="34" charset="0"/>
                <a:cs typeface="Arial" pitchFamily="34" charset="0"/>
              </a:defRPr>
            </a:lvl2pPr>
            <a:lvl3pPr marL="504825" indent="-171450" algn="l" defTabSz="457200" rtl="0" eaLnBrk="0" fontAlgn="base" hangingPunct="0">
              <a:spcBef>
                <a:spcPts val="200"/>
              </a:spcBef>
              <a:spcAft>
                <a:spcPct val="0"/>
              </a:spcAft>
              <a:buFont typeface="Lucida Grande"/>
              <a:buChar char="–"/>
              <a:defRPr sz="1600" kern="1200">
                <a:solidFill>
                  <a:schemeClr val="tx1"/>
                </a:solidFill>
                <a:latin typeface="Arial" pitchFamily="34" charset="0"/>
                <a:ea typeface="Verdana" pitchFamily="34" charset="0"/>
                <a:cs typeface="Arial" pitchFamily="34" charset="0"/>
              </a:defRPr>
            </a:lvl3pPr>
            <a:lvl4pPr marL="784225" indent="-171450" algn="l" defTabSz="457200" rtl="0" eaLnBrk="0" fontAlgn="base" hangingPunct="0">
              <a:spcBef>
                <a:spcPts val="100"/>
              </a:spcBef>
              <a:spcAft>
                <a:spcPct val="0"/>
              </a:spcAft>
              <a:buFont typeface="Lucida Grande"/>
              <a:buChar char="•"/>
              <a:defRPr sz="1600" kern="1200">
                <a:solidFill>
                  <a:schemeClr val="tx1"/>
                </a:solidFill>
                <a:latin typeface="Arial" pitchFamily="34" charset="0"/>
                <a:ea typeface="Verdana" pitchFamily="34" charset="0"/>
                <a:cs typeface="Arial" pitchFamily="34" charset="0"/>
              </a:defRPr>
            </a:lvl4pPr>
            <a:lvl5pPr marL="990600" indent="-171450" algn="l" defTabSz="457200" rtl="0" eaLnBrk="0" fontAlgn="base" hangingPunct="0">
              <a:spcBef>
                <a:spcPct val="0"/>
              </a:spcBef>
              <a:spcAft>
                <a:spcPct val="0"/>
              </a:spcAft>
              <a:buFont typeface="Lucida Grande"/>
              <a:buChar char="–"/>
              <a:defRPr sz="1400" kern="1200">
                <a:solidFill>
                  <a:schemeClr val="tx1"/>
                </a:solidFill>
                <a:latin typeface="Arial" pitchFamily="34" charset="0"/>
                <a:ea typeface="Verdana" pitchFamily="34"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defRPr/>
            </a:pPr>
            <a:r>
              <a:rPr lang="en-US" altLang="en-US" sz="2800" b="1" u="sng"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Supplier</a:t>
            </a:r>
          </a:p>
          <a:p>
            <a:pPr algn="ctr" eaLnBrk="1" hangingPunct="1">
              <a:defRPr/>
            </a:pPr>
            <a:endParaRPr lang="en-US" altLang="en-US" sz="1100" b="1" u="sng"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marL="285744" indent="-285744" eaLnBrk="1" hangingPunct="1">
              <a:buFont typeface="Wingdings" panose="05000000000000000000" pitchFamily="2" charset="2"/>
              <a:buChar char="ü"/>
              <a:defRPr/>
            </a:pPr>
            <a:r>
              <a:rPr lang="en-US" alt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Ensure Executed contract &amp; J&amp;J PO is in place before work begins</a:t>
            </a:r>
          </a:p>
          <a:p>
            <a:pPr eaLnBrk="1" hangingPunct="1">
              <a:buFont typeface="Wingdings" panose="05000000000000000000" pitchFamily="2" charset="2"/>
              <a:buChar char="ü"/>
              <a:defRPr/>
            </a:pPr>
            <a:r>
              <a:rPr lang="en-US" alt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Completion of annual HCC &amp; Totality Training</a:t>
            </a:r>
          </a:p>
          <a:p>
            <a:pPr eaLnBrk="1" hangingPunct="1">
              <a:buFont typeface="Wingdings" panose="05000000000000000000" pitchFamily="2" charset="2"/>
              <a:buChar char="ü"/>
              <a:defRPr/>
            </a:pPr>
            <a:r>
              <a:rPr lang="en-US" alt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Understand compliance requirements</a:t>
            </a:r>
          </a:p>
          <a:p>
            <a:pPr eaLnBrk="1" hangingPunct="1">
              <a:buFont typeface="Wingdings" panose="05000000000000000000" pitchFamily="2" charset="2"/>
              <a:buChar char="ü"/>
              <a:defRPr/>
            </a:pPr>
            <a:r>
              <a:rPr lang="en-US" alt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Ensure systems and processes capture required data/deliverables</a:t>
            </a:r>
          </a:p>
          <a:p>
            <a:pPr eaLnBrk="1" hangingPunct="1">
              <a:buFont typeface="Wingdings" panose="05000000000000000000" pitchFamily="2" charset="2"/>
              <a:buChar char="ü"/>
              <a:defRPr/>
            </a:pPr>
            <a:r>
              <a:rPr lang="en-US" alt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Uploading data &amp; deliverables</a:t>
            </a:r>
          </a:p>
          <a:p>
            <a:pPr eaLnBrk="1" hangingPunct="1">
              <a:buFont typeface="Wingdings" panose="05000000000000000000" pitchFamily="2" charset="2"/>
              <a:buChar char="ü"/>
              <a:defRPr/>
            </a:pPr>
            <a:r>
              <a:rPr lang="en-US" alt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All value transfer MUST be uploaded. (Heavy and Light)</a:t>
            </a:r>
          </a:p>
          <a:p>
            <a:pPr eaLnBrk="1" hangingPunct="1">
              <a:buFont typeface="Wingdings" panose="05000000000000000000" pitchFamily="2" charset="2"/>
              <a:buChar char="ü"/>
              <a:defRPr/>
            </a:pPr>
            <a:r>
              <a:rPr lang="en-US" alt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Validation of data</a:t>
            </a:r>
          </a:p>
          <a:p>
            <a:pPr eaLnBrk="1" hangingPunct="1">
              <a:buFont typeface="Wingdings" panose="05000000000000000000" pitchFamily="2" charset="2"/>
              <a:buChar char="ü"/>
              <a:defRPr/>
            </a:pPr>
            <a:r>
              <a:rPr lang="en-US" alt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Attest when deliverables are complete</a:t>
            </a:r>
          </a:p>
          <a:p>
            <a:pPr eaLnBrk="1" hangingPunct="1">
              <a:buFont typeface="Wingdings" panose="05000000000000000000" pitchFamily="2" charset="2"/>
              <a:buChar char="ü"/>
              <a:defRPr/>
            </a:pPr>
            <a:r>
              <a:rPr lang="en-US" alt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Complete, Accurate, and Timely Completion of Tasks</a:t>
            </a:r>
          </a:p>
          <a:p>
            <a:pPr eaLnBrk="1" hangingPunct="1">
              <a:defRPr/>
            </a:pPr>
            <a:r>
              <a:rPr lang="en-US" altLang="en-US" sz="20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Required documentation by project completion</a:t>
            </a:r>
          </a:p>
          <a:p>
            <a:pPr lvl="2" eaLnBrk="1" hangingPunct="1">
              <a:buFont typeface="Wingdings" panose="05000000000000000000" pitchFamily="2" charset="2"/>
              <a:buChar char="Ø"/>
              <a:defRPr/>
            </a:pPr>
            <a:endParaRPr lang="en-US" altLang="en-US" sz="8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lvl="2" eaLnBrk="1" hangingPunct="1">
              <a:buFont typeface="Wingdings" panose="05000000000000000000" pitchFamily="2" charset="2"/>
              <a:buChar char="Ø"/>
              <a:defRPr/>
            </a:pPr>
            <a:r>
              <a:rPr lang="en-US" altLang="en-US"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Project Deliverables/Proof of Service</a:t>
            </a:r>
          </a:p>
          <a:p>
            <a:pPr lvl="2" eaLnBrk="1" hangingPunct="1">
              <a:buFont typeface="Wingdings" panose="05000000000000000000" pitchFamily="2" charset="2"/>
              <a:buChar char="Ø"/>
              <a:defRPr/>
            </a:pPr>
            <a:r>
              <a:rPr lang="en-US" altLang="en-US"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Dually executed J&amp;J HCP agreement </a:t>
            </a:r>
          </a:p>
          <a:p>
            <a:pPr lvl="2" eaLnBrk="1" hangingPunct="1">
              <a:buFont typeface="Wingdings" panose="05000000000000000000" pitchFamily="2" charset="2"/>
              <a:buChar char="Ø"/>
              <a:defRPr/>
            </a:pPr>
            <a:r>
              <a:rPr lang="en-US" altLang="en-US"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Verification Checks – Required for all US HCP’s</a:t>
            </a:r>
          </a:p>
          <a:p>
            <a:pPr lvl="2" eaLnBrk="1" hangingPunct="1">
              <a:buFont typeface="Wingdings" panose="05000000000000000000" pitchFamily="2" charset="2"/>
              <a:buChar char="Ø"/>
              <a:defRPr/>
            </a:pPr>
            <a:r>
              <a:rPr lang="en-US" altLang="en-US"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Upload dated screenshot for OIG/EPLS/State License checks</a:t>
            </a:r>
          </a:p>
          <a:p>
            <a:pPr lvl="2" eaLnBrk="1" hangingPunct="1">
              <a:buFont typeface="Wingdings" panose="05000000000000000000" pitchFamily="2" charset="2"/>
              <a:buChar char="Ø"/>
              <a:defRPr/>
            </a:pPr>
            <a:r>
              <a:rPr lang="en-US" altLang="en-US"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Any additional documentation required by your J&amp;J Project Manager</a:t>
            </a:r>
          </a:p>
        </p:txBody>
      </p:sp>
      <p:grpSp>
        <p:nvGrpSpPr>
          <p:cNvPr id="6" name="Group 5">
            <a:extLst>
              <a:ext uri="{FF2B5EF4-FFF2-40B4-BE49-F238E27FC236}">
                <a16:creationId xmlns:a16="http://schemas.microsoft.com/office/drawing/2014/main" id="{9B9649A6-7670-404F-A6CC-67D97DD73A00}"/>
              </a:ext>
            </a:extLst>
          </p:cNvPr>
          <p:cNvGrpSpPr/>
          <p:nvPr/>
        </p:nvGrpSpPr>
        <p:grpSpPr>
          <a:xfrm>
            <a:off x="11731423" y="6794027"/>
            <a:ext cx="2486391" cy="1316920"/>
            <a:chOff x="11731423" y="6794027"/>
            <a:chExt cx="2486391" cy="1316920"/>
          </a:xfrm>
        </p:grpSpPr>
        <p:sp>
          <p:nvSpPr>
            <p:cNvPr id="7" name="Rectangle 6">
              <a:extLst>
                <a:ext uri="{FF2B5EF4-FFF2-40B4-BE49-F238E27FC236}">
                  <a16:creationId xmlns:a16="http://schemas.microsoft.com/office/drawing/2014/main" id="{24D2ACBC-56AC-4484-89F4-60CAF772544F}"/>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8" name="Picture 4">
              <a:extLst>
                <a:ext uri="{FF2B5EF4-FFF2-40B4-BE49-F238E27FC236}">
                  <a16:creationId xmlns:a16="http://schemas.microsoft.com/office/drawing/2014/main" id="{2D9EFD35-61CF-4C0C-AB68-6F277C741A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id="{DF92A8DC-85CA-46D8-BFA4-003D013562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a:extLst>
              <a:ext uri="{FF2B5EF4-FFF2-40B4-BE49-F238E27FC236}">
                <a16:creationId xmlns:a16="http://schemas.microsoft.com/office/drawing/2014/main" id="{F02B2027-801A-4AC9-B388-0C530824CB2C}"/>
              </a:ext>
            </a:extLst>
          </p:cNvPr>
          <p:cNvSpPr>
            <a:spLocks noGrp="1" noChangeArrowheads="1"/>
          </p:cNvSpPr>
          <p:nvPr>
            <p:ph type="title"/>
          </p:nvPr>
        </p:nvSpPr>
        <p:spPr>
          <a:xfrm>
            <a:off x="685800" y="457201"/>
            <a:ext cx="13258800" cy="788988"/>
          </a:xfrm>
        </p:spPr>
        <p:txBody>
          <a:bodyPr/>
          <a:lstStyle/>
          <a:p>
            <a:r>
              <a:rPr lang="en-US" altLang="en-US" b="1" dirty="0">
                <a:solidFill>
                  <a:srgbClr val="FFCB20"/>
                </a:solidFill>
                <a:latin typeface="Arial Nova Cond Light" panose="020B0306020202020204" pitchFamily="34" charset="0"/>
                <a:ea typeface="Arial Unicode MS" panose="020B0604020202020204" pitchFamily="34" charset="-128"/>
                <a:cs typeface="Arial Unicode MS" panose="020B0604020202020204" pitchFamily="34" charset="-128"/>
              </a:rPr>
              <a:t>Compliance Requirements</a:t>
            </a:r>
          </a:p>
        </p:txBody>
      </p:sp>
      <p:sp>
        <p:nvSpPr>
          <p:cNvPr id="4" name="Content Placeholder 2">
            <a:extLst>
              <a:ext uri="{FF2B5EF4-FFF2-40B4-BE49-F238E27FC236}">
                <a16:creationId xmlns:a16="http://schemas.microsoft.com/office/drawing/2014/main" id="{8D7A9136-1571-41B9-9510-A585B2BBC6E3}"/>
              </a:ext>
            </a:extLst>
          </p:cNvPr>
          <p:cNvSpPr>
            <a:spLocks noGrp="1"/>
          </p:cNvSpPr>
          <p:nvPr>
            <p:ph idx="1"/>
          </p:nvPr>
        </p:nvSpPr>
        <p:spPr>
          <a:xfrm>
            <a:off x="685800" y="2157417"/>
            <a:ext cx="12668251" cy="4857751"/>
          </a:xfrm>
        </p:spPr>
        <p:txBody>
          <a:bodyPr/>
          <a:lstStyle/>
          <a:p>
            <a:pPr eaLnBrk="1" hangingPunct="1">
              <a:defRPr/>
            </a:pPr>
            <a:r>
              <a:rPr lang="en-US" altLang="en-US" sz="28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Four key elements that internal project owner must provide for a clear audit trail:</a:t>
            </a:r>
          </a:p>
          <a:p>
            <a:pPr marL="0" indent="0">
              <a:buNone/>
              <a:defRPr/>
            </a:pPr>
            <a:endParaRPr lang="en-US" altLang="en-US" sz="8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lvl="1" eaLnBrk="1" hangingPunct="1">
              <a:defRPr/>
            </a:pPr>
            <a:r>
              <a:rPr lang="en-US" alt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Legitimate Business Need</a:t>
            </a:r>
          </a:p>
          <a:p>
            <a:pPr lvl="1" eaLnBrk="1" hangingPunct="1">
              <a:defRPr/>
            </a:pPr>
            <a:r>
              <a:rPr lang="en-US" alt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Fair Market Value</a:t>
            </a:r>
          </a:p>
          <a:p>
            <a:pPr lvl="1" eaLnBrk="1" hangingPunct="1">
              <a:defRPr/>
            </a:pPr>
            <a:r>
              <a:rPr lang="en-US" alt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Written Contract</a:t>
            </a:r>
          </a:p>
          <a:p>
            <a:pPr lvl="1" eaLnBrk="1" hangingPunct="1">
              <a:defRPr/>
            </a:pPr>
            <a:r>
              <a:rPr lang="en-US" alt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Evidence of Services Performed</a:t>
            </a:r>
          </a:p>
          <a:p>
            <a:pPr marL="311143" lvl="1" indent="0">
              <a:buNone/>
              <a:defRPr/>
            </a:pPr>
            <a:endParaRPr lang="en-US" altLang="en-US" sz="1600" dirty="0">
              <a:solidFill>
                <a:srgbClr val="0C2F79"/>
              </a:solidFill>
              <a:latin typeface="Arial Nova Cond Light" panose="020B0306020202020204" pitchFamily="34" charset="0"/>
              <a:ea typeface="Tahoma" panose="020B0604030504040204" pitchFamily="34" charset="0"/>
              <a:cs typeface="Tahoma" panose="020B0604030504040204" pitchFamily="34" charset="0"/>
            </a:endParaRPr>
          </a:p>
          <a:p>
            <a:pPr eaLnBrk="1" hangingPunct="1">
              <a:defRPr/>
            </a:pPr>
            <a:r>
              <a:rPr lang="en-US" altLang="en-US" sz="28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Required documentation by project completion</a:t>
            </a:r>
          </a:p>
          <a:p>
            <a:pPr lvl="1" eaLnBrk="1" hangingPunct="1">
              <a:defRPr/>
            </a:pPr>
            <a:r>
              <a:rPr lang="en-US" alt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Project Deliverables/Proof of Service</a:t>
            </a:r>
          </a:p>
          <a:p>
            <a:pPr lvl="1" eaLnBrk="1" hangingPunct="1">
              <a:defRPr/>
            </a:pPr>
            <a:r>
              <a:rPr lang="en-US" alt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Dually executed J&amp;J HCP agreement </a:t>
            </a:r>
          </a:p>
          <a:p>
            <a:pPr lvl="1" eaLnBrk="1" hangingPunct="1">
              <a:defRPr/>
            </a:pPr>
            <a:r>
              <a:rPr lang="en-US" alt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Verification Checks – Required for all US HCP’s</a:t>
            </a:r>
          </a:p>
          <a:p>
            <a:pPr lvl="2" eaLnBrk="1" hangingPunct="1">
              <a:defRPr/>
            </a:pPr>
            <a:r>
              <a:rPr lang="en-US" altLang="en-US"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Upload dated screenshot for OIG/EPLS/State License checks</a:t>
            </a:r>
          </a:p>
          <a:p>
            <a:pPr lvl="1" eaLnBrk="1" hangingPunct="1">
              <a:defRPr/>
            </a:pPr>
            <a:r>
              <a:rPr lang="en-US" altLang="en-US" sz="1800" dirty="0">
                <a:solidFill>
                  <a:srgbClr val="0C2F79"/>
                </a:solidFill>
                <a:latin typeface="Arial Nova Cond Light" panose="020B0306020202020204" pitchFamily="34" charset="0"/>
                <a:ea typeface="Tahoma" panose="020B0604030504040204" pitchFamily="34" charset="0"/>
                <a:cs typeface="Tahoma" panose="020B0604030504040204" pitchFamily="34" charset="0"/>
              </a:rPr>
              <a:t>Any additional documentation required by your J&amp;J Project Manager</a:t>
            </a:r>
          </a:p>
          <a:p>
            <a:pPr marL="311143" lvl="1" indent="0">
              <a:buNone/>
              <a:defRPr/>
            </a:pPr>
            <a:endParaRPr lang="en-US" altLang="en-US" sz="18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3315" name="Slide Number Placeholder 2">
            <a:extLst>
              <a:ext uri="{FF2B5EF4-FFF2-40B4-BE49-F238E27FC236}">
                <a16:creationId xmlns:a16="http://schemas.microsoft.com/office/drawing/2014/main" id="{7F663275-9387-4B7E-BBA9-3BBE69AACB1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C44B103-652F-4393-9EC8-B9447880D106}" type="slidenum">
              <a:rPr lang="en-US" altLang="en-US"/>
              <a:pPr/>
              <a:t>9</a:t>
            </a:fld>
            <a:endParaRPr lang="en-US" altLang="en-US"/>
          </a:p>
        </p:txBody>
      </p:sp>
      <p:grpSp>
        <p:nvGrpSpPr>
          <p:cNvPr id="5" name="Group 4">
            <a:extLst>
              <a:ext uri="{FF2B5EF4-FFF2-40B4-BE49-F238E27FC236}">
                <a16:creationId xmlns:a16="http://schemas.microsoft.com/office/drawing/2014/main" id="{13657475-72CE-4350-B38A-405A914A13A9}"/>
              </a:ext>
            </a:extLst>
          </p:cNvPr>
          <p:cNvGrpSpPr/>
          <p:nvPr/>
        </p:nvGrpSpPr>
        <p:grpSpPr>
          <a:xfrm>
            <a:off x="11731423" y="6794027"/>
            <a:ext cx="2486391" cy="1316920"/>
            <a:chOff x="11731423" y="6794027"/>
            <a:chExt cx="2486391" cy="1316920"/>
          </a:xfrm>
        </p:grpSpPr>
        <p:sp>
          <p:nvSpPr>
            <p:cNvPr id="6" name="Rectangle 5">
              <a:extLst>
                <a:ext uri="{FF2B5EF4-FFF2-40B4-BE49-F238E27FC236}">
                  <a16:creationId xmlns:a16="http://schemas.microsoft.com/office/drawing/2014/main" id="{1A15CF81-F658-4AA9-9BF0-A398188DCB88}"/>
                </a:ext>
              </a:extLst>
            </p:cNvPr>
            <p:cNvSpPr/>
            <p:nvPr/>
          </p:nvSpPr>
          <p:spPr>
            <a:xfrm>
              <a:off x="11731423" y="6794027"/>
              <a:ext cx="2486390" cy="131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7" name="Picture 4">
              <a:extLst>
                <a:ext uri="{FF2B5EF4-FFF2-40B4-BE49-F238E27FC236}">
                  <a16:creationId xmlns:a16="http://schemas.microsoft.com/office/drawing/2014/main" id="{4DE48A4F-ED51-4F57-AE65-2CBCE12F9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594" y="7013513"/>
              <a:ext cx="1131728" cy="10974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1C584236-28E3-4304-8FC4-3882C53E32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9" y="7455828"/>
              <a:ext cx="891665" cy="56586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itle &amp; Bullets">
  <a:themeElements>
    <a:clrScheme name="">
      <a:dk1>
        <a:srgbClr val="777777"/>
      </a:dk1>
      <a:lt1>
        <a:srgbClr val="FFFFFF"/>
      </a:lt1>
      <a:dk2>
        <a:srgbClr val="000000"/>
      </a:dk2>
      <a:lt2>
        <a:srgbClr val="808080"/>
      </a:lt2>
      <a:accent1>
        <a:srgbClr val="C0C0C0"/>
      </a:accent1>
      <a:accent2>
        <a:srgbClr val="333399"/>
      </a:accent2>
      <a:accent3>
        <a:srgbClr val="FFFFFF"/>
      </a:accent3>
      <a:accent4>
        <a:srgbClr val="656565"/>
      </a:accent4>
      <a:accent5>
        <a:srgbClr val="DCDCDC"/>
      </a:accent5>
      <a:accent6>
        <a:srgbClr val="2D2D8A"/>
      </a:accent6>
      <a:hlink>
        <a:srgbClr val="009999"/>
      </a:hlink>
      <a:folHlink>
        <a:srgbClr val="99CC00"/>
      </a:folHlink>
    </a:clrScheme>
    <a:fontScheme name="Title &amp; Bullets">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12700" cap="flat" cmpd="sng" algn="ctr">
          <a:solidFill>
            <a:srgbClr val="777777"/>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777777"/>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C0C0C0"/>
        </a:solidFill>
        <a:ln w="12700" cap="flat" cmpd="sng" algn="ctr">
          <a:solidFill>
            <a:srgbClr val="777777"/>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777777"/>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Custom 2">
      <a:dk1>
        <a:srgbClr val="000000"/>
      </a:dk1>
      <a:lt1>
        <a:srgbClr val="FFFFFF"/>
      </a:lt1>
      <a:dk2>
        <a:srgbClr val="44546A"/>
      </a:dk2>
      <a:lt2>
        <a:srgbClr val="E7E6E6"/>
      </a:lt2>
      <a:accent1>
        <a:srgbClr val="FEBF00"/>
      </a:accent1>
      <a:accent2>
        <a:srgbClr val="0C2F79"/>
      </a:accent2>
      <a:accent3>
        <a:srgbClr val="A5A5A5"/>
      </a:accent3>
      <a:accent4>
        <a:srgbClr val="B70C00"/>
      </a:accent4>
      <a:accent5>
        <a:srgbClr val="5BC0EB"/>
      </a:accent5>
      <a:accent6>
        <a:srgbClr val="1446A0"/>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8F2AE6929659498E0CB3A831301C4E" ma:contentTypeVersion="9" ma:contentTypeDescription="Create a new document." ma:contentTypeScope="" ma:versionID="ea5306b8d8b1f41be14d65209f628ee4">
  <xsd:schema xmlns:xsd="http://www.w3.org/2001/XMLSchema" xmlns:xs="http://www.w3.org/2001/XMLSchema" xmlns:p="http://schemas.microsoft.com/office/2006/metadata/properties" xmlns:ns2="5e63d55b-09e3-49e1-aec8-6d2137dcd8ba" xmlns:ns3="659bd15b-9106-4908-90b8-c6e4c1c88484" targetNamespace="http://schemas.microsoft.com/office/2006/metadata/properties" ma:root="true" ma:fieldsID="271e5ed526a2815037150a5d15e3ffd5" ns2:_="" ns3:_="">
    <xsd:import namespace="5e63d55b-09e3-49e1-aec8-6d2137dcd8ba"/>
    <xsd:import namespace="659bd15b-9106-4908-90b8-c6e4c1c88484"/>
    <xsd:element name="properties">
      <xsd:complexType>
        <xsd:sequence>
          <xsd:element name="documentManagement">
            <xsd:complexType>
              <xsd:all>
                <xsd:element ref="ns2:Test" minOccurs="0"/>
                <xsd:element ref="ns3:SharedWithUsers" minOccurs="0"/>
                <xsd:element ref="ns3:SharedWithDetails" minOccurs="0"/>
                <xsd:element ref="ns2:MediaServiceMetadata" minOccurs="0"/>
                <xsd:element ref="ns2:MediaServiceFastMetadata" minOccurs="0"/>
                <xsd:element ref="ns2:MediaServiceEventHashCode" minOccurs="0"/>
                <xsd:element ref="ns2:MediaServiceGenerationTime"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63d55b-09e3-49e1-aec8-6d2137dcd8ba" elementFormDefault="qualified">
    <xsd:import namespace="http://schemas.microsoft.com/office/2006/documentManagement/types"/>
    <xsd:import namespace="http://schemas.microsoft.com/office/infopath/2007/PartnerControls"/>
    <xsd:element name="Test" ma:index="8" nillable="true" ma:displayName="Test" ma:internalName="Test">
      <xsd:simpleType>
        <xsd:restriction base="dms:Text">
          <xsd:maxLength value="255"/>
        </xsd:restriction>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Status" ma:index="15" nillable="true" ma:displayName="Status" ma:format="Dropdown" ma:internalName="Statu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9bd15b-9106-4908-90b8-c6e4c1c88484"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st xmlns="5e63d55b-09e3-49e1-aec8-6d2137dcd8ba" xsi:nil="true"/>
    <Status xmlns="5e63d55b-09e3-49e1-aec8-6d2137dcd8ba" xsi:nil="true"/>
  </documentManagement>
</p:properties>
</file>

<file path=customXml/itemProps1.xml><?xml version="1.0" encoding="utf-8"?>
<ds:datastoreItem xmlns:ds="http://schemas.openxmlformats.org/officeDocument/2006/customXml" ds:itemID="{7584C2CB-78E8-420F-AD99-A170E7C4DC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63d55b-09e3-49e1-aec8-6d2137dcd8ba"/>
    <ds:schemaRef ds:uri="659bd15b-9106-4908-90b8-c6e4c1c884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B0C87C-08D1-45FE-9B7E-A6DB55EFB682}">
  <ds:schemaRefs>
    <ds:schemaRef ds:uri="http://schemas.microsoft.com/sharepoint/v3/contenttype/forms"/>
  </ds:schemaRefs>
</ds:datastoreItem>
</file>

<file path=customXml/itemProps3.xml><?xml version="1.0" encoding="utf-8"?>
<ds:datastoreItem xmlns:ds="http://schemas.openxmlformats.org/officeDocument/2006/customXml" ds:itemID="{08E80FA0-51CE-494D-82BD-568DAB7F516D}">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5e63d55b-09e3-49e1-aec8-6d2137dcd8ba"/>
    <ds:schemaRef ds:uri="659bd15b-9106-4908-90b8-c6e4c1c88484"/>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107546</TotalTime>
  <Words>5591</Words>
  <Application>Microsoft Office PowerPoint</Application>
  <PresentationFormat>Custom</PresentationFormat>
  <Paragraphs>566</Paragraphs>
  <Slides>60</Slides>
  <Notes>0</Notes>
  <HiddenSlides>0</HiddenSlides>
  <MMClips>0</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2</vt:i4>
      </vt:variant>
      <vt:variant>
        <vt:lpstr>Slide Titles</vt:lpstr>
      </vt:variant>
      <vt:variant>
        <vt:i4>60</vt:i4>
      </vt:variant>
    </vt:vector>
  </HeadingPairs>
  <TitlesOfParts>
    <vt:vector size="78" baseType="lpstr">
      <vt:lpstr>.Lucida Grande UI Regular</vt:lpstr>
      <vt:lpstr>.PingFang SC Regular</vt:lpstr>
      <vt:lpstr>Arial</vt:lpstr>
      <vt:lpstr>Arial Nova</vt:lpstr>
      <vt:lpstr>Arial Nova Cond</vt:lpstr>
      <vt:lpstr>Arial Nova Cond Light</vt:lpstr>
      <vt:lpstr>Calibri</vt:lpstr>
      <vt:lpstr>Calibri Light</vt:lpstr>
      <vt:lpstr>Georgia</vt:lpstr>
      <vt:lpstr>System Font Regular</vt:lpstr>
      <vt:lpstr>Tahoma</vt:lpstr>
      <vt:lpstr>Wingdings</vt:lpstr>
      <vt:lpstr>Office Theme</vt:lpstr>
      <vt:lpstr>1_Office Theme</vt:lpstr>
      <vt:lpstr>Title &amp; Bullets</vt:lpstr>
      <vt:lpstr>2_Office Theme</vt:lpstr>
      <vt:lpstr>Worksheet</vt:lpstr>
      <vt:lpstr>Presentation</vt:lpstr>
      <vt:lpstr>HCC Totality Training New Supplier</vt:lpstr>
      <vt:lpstr>Training Agenda</vt:lpstr>
      <vt:lpstr>Totality Overview</vt:lpstr>
      <vt:lpstr>J&amp;J HCP ID for Reporting</vt:lpstr>
      <vt:lpstr>HCP Reportable &amp; Non Reportable</vt:lpstr>
      <vt:lpstr>HCP Reportable &amp; Non Reportable</vt:lpstr>
      <vt:lpstr>Why is Totality Important?</vt:lpstr>
      <vt:lpstr>Roles &amp; Responsibilities</vt:lpstr>
      <vt:lpstr>Compliance Requirements</vt:lpstr>
      <vt:lpstr>Compliance and Upload Requirements</vt:lpstr>
      <vt:lpstr>Totality Supplier Resource Site</vt:lpstr>
      <vt:lpstr>Supplier Login</vt:lpstr>
      <vt:lpstr>Supplier Homepage</vt:lpstr>
      <vt:lpstr>Homepage Menus</vt:lpstr>
      <vt:lpstr>View Projects</vt:lpstr>
      <vt:lpstr>Download Data Template</vt:lpstr>
      <vt:lpstr>Completing Data Template</vt:lpstr>
      <vt:lpstr>Completion of Templates</vt:lpstr>
      <vt:lpstr>Completion of Templates</vt:lpstr>
      <vt:lpstr>Understanding Reporting Requirements</vt:lpstr>
      <vt:lpstr>HCP Search and/or Request New HCP </vt:lpstr>
      <vt:lpstr>Payment Arrangement / Institution vs Individual</vt:lpstr>
      <vt:lpstr>HCP Search | Institution | HCP Tax ID</vt:lpstr>
      <vt:lpstr>HCP Search | Professional | NPI ID</vt:lpstr>
      <vt:lpstr>HCP Search | Add HCP</vt:lpstr>
      <vt:lpstr>Data Integrity:  Do’s &amp; Don’ts</vt:lpstr>
      <vt:lpstr>Data Integrity:  Do’s &amp; Don’ts</vt:lpstr>
      <vt:lpstr>Document Only</vt:lpstr>
      <vt:lpstr>File Upload: Template</vt:lpstr>
      <vt:lpstr>On Screen Data Validation</vt:lpstr>
      <vt:lpstr>On Screen Data Validation</vt:lpstr>
      <vt:lpstr>On Screen Data Validation</vt:lpstr>
      <vt:lpstr>File Upload Completion</vt:lpstr>
      <vt:lpstr>Notification Email: No Errors</vt:lpstr>
      <vt:lpstr>Notification Email: Validation Errors</vt:lpstr>
      <vt:lpstr>Correcting Validation Errors</vt:lpstr>
      <vt:lpstr>Correcting Validation Errors</vt:lpstr>
      <vt:lpstr>Correcting Validation Errors</vt:lpstr>
      <vt:lpstr>Correcting Validation Errors: Common Errors</vt:lpstr>
      <vt:lpstr>error remediations</vt:lpstr>
      <vt:lpstr>error remediations</vt:lpstr>
      <vt:lpstr>error remediations</vt:lpstr>
      <vt:lpstr>reconcile error remediations to original uploaded Value Transfer transactions</vt:lpstr>
      <vt:lpstr>Activity Report: Running a Report</vt:lpstr>
      <vt:lpstr>Activity Report: Detail Report View</vt:lpstr>
      <vt:lpstr>Project Closeout: Supplier Attestation</vt:lpstr>
      <vt:lpstr>Project Closeout: Supplier Attestation</vt:lpstr>
      <vt:lpstr>Project Closeout: Closed Project</vt:lpstr>
      <vt:lpstr>Upload Review and Data Deletion Process</vt:lpstr>
      <vt:lpstr>Data Deletion Request Process</vt:lpstr>
      <vt:lpstr>Data Deletion Request Process</vt:lpstr>
      <vt:lpstr>Data Deletion Request Process</vt:lpstr>
      <vt:lpstr>Data Deletion Request Process</vt:lpstr>
      <vt:lpstr>Data Deletion Request Process</vt:lpstr>
      <vt:lpstr>Key Takeaways</vt:lpstr>
      <vt:lpstr>Resources: J&amp;J Helpdesk Submission</vt:lpstr>
      <vt:lpstr>Resources: J&amp;J Totality Experts</vt:lpstr>
      <vt:lpstr>QUESTIONS</vt:lpstr>
      <vt:lpstr>Reference Documents</vt:lpstr>
      <vt:lpstr>THANK YOU</vt:lpstr>
    </vt:vector>
  </TitlesOfParts>
  <Company>Testing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Johnson Johnson</dc:creator>
  <cp:lastModifiedBy>Jones, Grady [JJCUS NON-J&amp;J]</cp:lastModifiedBy>
  <cp:revision>434</cp:revision>
  <dcterms:created xsi:type="dcterms:W3CDTF">2011-02-03T16:08:45Z</dcterms:created>
  <dcterms:modified xsi:type="dcterms:W3CDTF">2022-08-17T12:55:22Z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ip_UnifiedCompliancePolicyUIAction">
    <vt:lpwstr/>
  </property>
  <property fmtid="{D5CDD505-2E9C-101B-9397-08002B2CF9AE}" pid="3" name="_ip_UnifiedCompliancePolicyProperties">
    <vt:lpwstr/>
  </property>
  <property fmtid="{D5CDD505-2E9C-101B-9397-08002B2CF9AE}" pid="4" name="PublishingExpirationDate">
    <vt:lpwstr/>
  </property>
  <property fmtid="{D5CDD505-2E9C-101B-9397-08002B2CF9AE}" pid="5" name="PublishingStartDate">
    <vt:lpwstr/>
  </property>
  <property fmtid="{D5CDD505-2E9C-101B-9397-08002B2CF9AE}" pid="6" name="Test">
    <vt:lpwstr/>
  </property>
  <property fmtid="{D5CDD505-2E9C-101B-9397-08002B2CF9AE}" pid="7" name="Status">
    <vt:lpwstr/>
  </property>
  <property fmtid="{D5CDD505-2E9C-101B-9397-08002B2CF9AE}" pid="8" name="ContentTypeId">
    <vt:lpwstr>0x010100E08F2AE6929659498E0CB3A831301C4E</vt:lpwstr>
  </property>
</Properties>
</file>